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70" r:id="rId4"/>
    <p:sldId id="278" r:id="rId5"/>
    <p:sldId id="263" r:id="rId6"/>
    <p:sldId id="260" r:id="rId7"/>
    <p:sldId id="264" r:id="rId8"/>
    <p:sldId id="271" r:id="rId9"/>
    <p:sldId id="265" r:id="rId10"/>
    <p:sldId id="261" r:id="rId11"/>
    <p:sldId id="266" r:id="rId12"/>
    <p:sldId id="274" r:id="rId13"/>
    <p:sldId id="267" r:id="rId14"/>
    <p:sldId id="268" r:id="rId15"/>
    <p:sldId id="276" r:id="rId16"/>
    <p:sldId id="277" r:id="rId17"/>
    <p:sldId id="275" r:id="rId1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3678" y="-20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2294" name="Picture 6" descr="http://img0.liveinternet.ru/images/foto/c/0/apps/3/537/3537478_14.jpg"/>
          <p:cNvPicPr>
            <a:picLocks noChangeAspect="1" noChangeArrowheads="1"/>
          </p:cNvPicPr>
          <p:nvPr userDrawn="1"/>
        </p:nvPicPr>
        <p:blipFill>
          <a:blip r:embed="rId2" cstate="email">
            <a:duotone>
              <a:prstClr val="black"/>
              <a:srgbClr val="D9C3A5">
                <a:tint val="50000"/>
                <a:satMod val="180000"/>
              </a:srgbClr>
            </a:duotone>
            <a:lum bright="20000" contrast="10000"/>
            <a:extLst>
              <a:ext uri="{28A0092B-C50C-407E-A947-70E740481C1C}">
                <a14:useLocalDpi xmlns:a14="http://schemas.microsoft.com/office/drawing/2010/main"/>
              </a:ext>
            </a:extLst>
          </a:blip>
          <a:srcRect/>
          <a:stretch>
            <a:fillRect/>
          </a:stretch>
        </p:blipFill>
        <p:spPr bwMode="auto">
          <a:xfrm>
            <a:off x="5786446" y="571486"/>
            <a:ext cx="3214678" cy="3096069"/>
          </a:xfrm>
          <a:prstGeom prst="rect">
            <a:avLst/>
          </a:prstGeom>
          <a:noFill/>
          <a:effectLst>
            <a:softEdge rad="635000"/>
          </a:effectLst>
        </p:spPr>
      </p:pic>
      <p:pic>
        <p:nvPicPr>
          <p:cNvPr id="36" name="Picture 38" descr="http://img-fotki.yandex.ru/get/6727/16969765.15c/0_7adcc_1108bf2f_L.png"/>
          <p:cNvPicPr>
            <a:picLocks noChangeAspect="1" noChangeArrowheads="1"/>
          </p:cNvPicPr>
          <p:nvPr userDrawn="1"/>
        </p:nvPicPr>
        <p:blipFill>
          <a:blip r:embed="rId3" cstate="email">
            <a:lum contrast="-40000"/>
            <a:extLst>
              <a:ext uri="{28A0092B-C50C-407E-A947-70E740481C1C}">
                <a14:useLocalDpi xmlns:a14="http://schemas.microsoft.com/office/drawing/2010/main"/>
              </a:ext>
            </a:extLst>
          </a:blip>
          <a:srcRect/>
          <a:stretch>
            <a:fillRect/>
          </a:stretch>
        </p:blipFill>
        <p:spPr bwMode="auto">
          <a:xfrm rot="5400000" flipV="1">
            <a:off x="-428627" y="642924"/>
            <a:ext cx="2571766" cy="1714511"/>
          </a:xfrm>
          <a:prstGeom prst="rect">
            <a:avLst/>
          </a:prstGeom>
          <a:noFill/>
        </p:spPr>
      </p:pic>
      <p:pic>
        <p:nvPicPr>
          <p:cNvPr id="12326" name="Picture 38" descr="http://img-fotki.yandex.ru/get/6727/16969765.15c/0_7adcc_1108bf2f_L.png"/>
          <p:cNvPicPr>
            <a:picLocks noChangeAspect="1" noChangeArrowheads="1"/>
          </p:cNvPicPr>
          <p:nvPr userDrawn="1"/>
        </p:nvPicPr>
        <p:blipFill>
          <a:blip r:embed="rId4" cstate="email">
            <a:lum contrast="-40000"/>
            <a:extLst>
              <a:ext uri="{28A0092B-C50C-407E-A947-70E740481C1C}">
                <a14:useLocalDpi xmlns:a14="http://schemas.microsoft.com/office/drawing/2010/main"/>
              </a:ext>
            </a:extLst>
          </a:blip>
          <a:srcRect/>
          <a:stretch>
            <a:fillRect/>
          </a:stretch>
        </p:blipFill>
        <p:spPr bwMode="auto">
          <a:xfrm>
            <a:off x="1000100" y="0"/>
            <a:ext cx="2786082" cy="1500218"/>
          </a:xfrm>
          <a:prstGeom prst="rect">
            <a:avLst/>
          </a:prstGeom>
          <a:noFill/>
        </p:spPr>
      </p:pic>
      <p:pic>
        <p:nvPicPr>
          <p:cNvPr id="7" name="Рисунок 6" descr="original.jpg"/>
          <p:cNvPicPr>
            <a:picLocks noChangeAspect="1"/>
          </p:cNvPicPr>
          <p:nvPr userDrawn="1"/>
        </p:nvPicPr>
        <p:blipFill>
          <a:blip r:embed="rId5" cstate="email">
            <a:duotone>
              <a:prstClr val="black"/>
              <a:srgbClr val="D9C3A5">
                <a:tint val="50000"/>
                <a:satMod val="180000"/>
              </a:srgbClr>
            </a:duotone>
            <a:lum contrast="20000"/>
            <a:extLst>
              <a:ext uri="{28A0092B-C50C-407E-A947-70E740481C1C}">
                <a14:useLocalDpi xmlns:a14="http://schemas.microsoft.com/office/drawing/2010/main"/>
              </a:ext>
            </a:extLst>
          </a:blip>
          <a:stretch>
            <a:fillRect/>
          </a:stretch>
        </p:blipFill>
        <p:spPr>
          <a:xfrm>
            <a:off x="5357818" y="2690142"/>
            <a:ext cx="3623876" cy="2381919"/>
          </a:xfrm>
          <a:prstGeom prst="rect">
            <a:avLst/>
          </a:prstGeom>
          <a:effectLst>
            <a:softEdge rad="635000"/>
          </a:effectLst>
        </p:spPr>
      </p:pic>
      <p:pic>
        <p:nvPicPr>
          <p:cNvPr id="12310" name="Picture 22" descr="http://vtrk.ru/wp-content/uploads/2015/05/12.jpg"/>
          <p:cNvPicPr>
            <a:picLocks noChangeAspect="1" noChangeArrowheads="1"/>
          </p:cNvPicPr>
          <p:nvPr userDrawn="1"/>
        </p:nvPicPr>
        <p:blipFill>
          <a:blip r:embed="rId6" cstate="email">
            <a:duotone>
              <a:prstClr val="black"/>
              <a:srgbClr val="D9C3A5">
                <a:tint val="50000"/>
                <a:satMod val="180000"/>
              </a:srgbClr>
            </a:duotone>
            <a:lum/>
            <a:extLst>
              <a:ext uri="{28A0092B-C50C-407E-A947-70E740481C1C}">
                <a14:useLocalDpi xmlns:a14="http://schemas.microsoft.com/office/drawing/2010/main"/>
              </a:ext>
            </a:extLst>
          </a:blip>
          <a:srcRect r="13227"/>
          <a:stretch>
            <a:fillRect/>
          </a:stretch>
        </p:blipFill>
        <p:spPr bwMode="auto">
          <a:xfrm>
            <a:off x="0" y="1071552"/>
            <a:ext cx="3719330" cy="3214710"/>
          </a:xfrm>
          <a:prstGeom prst="rect">
            <a:avLst/>
          </a:prstGeom>
          <a:noFill/>
          <a:effectLst>
            <a:softEdge rad="635000"/>
          </a:effectLst>
        </p:spPr>
      </p:pic>
      <p:pic>
        <p:nvPicPr>
          <p:cNvPr id="37" name="Picture 38" descr="http://img-fotki.yandex.ru/get/6727/16969765.15c/0_7adcc_1108bf2f_L.png"/>
          <p:cNvPicPr>
            <a:picLocks noChangeAspect="1" noChangeArrowheads="1"/>
          </p:cNvPicPr>
          <p:nvPr userDrawn="1"/>
        </p:nvPicPr>
        <p:blipFill>
          <a:blip r:embed="rId7" cstate="email">
            <a:lum contrast="-40000"/>
            <a:extLst>
              <a:ext uri="{28A0092B-C50C-407E-A947-70E740481C1C}">
                <a14:useLocalDpi xmlns:a14="http://schemas.microsoft.com/office/drawing/2010/main"/>
              </a:ext>
            </a:extLst>
          </a:blip>
          <a:srcRect/>
          <a:stretch>
            <a:fillRect/>
          </a:stretch>
        </p:blipFill>
        <p:spPr bwMode="auto">
          <a:xfrm rot="11141706" flipV="1">
            <a:off x="5479772" y="247034"/>
            <a:ext cx="2155563" cy="1125364"/>
          </a:xfrm>
          <a:prstGeom prst="rect">
            <a:avLst/>
          </a:prstGeom>
          <a:noFill/>
        </p:spPr>
      </p:pic>
      <p:pic>
        <p:nvPicPr>
          <p:cNvPr id="38" name="Picture 38" descr="http://img-fotki.yandex.ru/get/6727/16969765.15c/0_7adcc_1108bf2f_L.png"/>
          <p:cNvPicPr>
            <a:picLocks noChangeAspect="1" noChangeArrowheads="1"/>
          </p:cNvPicPr>
          <p:nvPr userDrawn="1"/>
        </p:nvPicPr>
        <p:blipFill>
          <a:blip r:embed="rId8" cstate="email">
            <a:lum contrast="-40000"/>
            <a:extLst>
              <a:ext uri="{28A0092B-C50C-407E-A947-70E740481C1C}">
                <a14:useLocalDpi xmlns:a14="http://schemas.microsoft.com/office/drawing/2010/main"/>
              </a:ext>
            </a:extLst>
          </a:blip>
          <a:srcRect b="-10622"/>
          <a:stretch>
            <a:fillRect/>
          </a:stretch>
        </p:blipFill>
        <p:spPr bwMode="auto">
          <a:xfrm rot="11122692" flipH="1" flipV="1">
            <a:off x="6839916" y="91030"/>
            <a:ext cx="2000264" cy="1232080"/>
          </a:xfrm>
          <a:prstGeom prst="rect">
            <a:avLst/>
          </a:prstGeom>
          <a:noFill/>
        </p:spPr>
      </p:pic>
      <p:pic>
        <p:nvPicPr>
          <p:cNvPr id="24" name="Рисунок 23" descr="1393532710-27.jpg"/>
          <p:cNvPicPr>
            <a:picLocks noChangeAspect="1"/>
          </p:cNvPicPr>
          <p:nvPr userDrawn="1"/>
        </p:nvPicPr>
        <p:blipFill>
          <a:blip r:embed="rId9" cstate="email">
            <a:lum contrast="30000"/>
            <a:extLst>
              <a:ext uri="{28A0092B-C50C-407E-A947-70E740481C1C}">
                <a14:useLocalDpi xmlns:a14="http://schemas.microsoft.com/office/drawing/2010/main"/>
              </a:ext>
            </a:extLst>
          </a:blip>
          <a:stretch>
            <a:fillRect/>
          </a:stretch>
        </p:blipFill>
        <p:spPr>
          <a:xfrm rot="5400000">
            <a:off x="2000248" y="-2000250"/>
            <a:ext cx="5143501" cy="9144001"/>
          </a:xfrm>
          <a:prstGeom prst="frame">
            <a:avLst>
              <a:gd name="adj1" fmla="val 7597"/>
            </a:avLst>
          </a:prstGeom>
          <a:scene3d>
            <a:camera prst="orthographicFront"/>
            <a:lightRig rig="threePt" dir="t"/>
          </a:scene3d>
          <a:sp3d>
            <a:bevelT prst="convex"/>
          </a:sp3d>
        </p:spPr>
      </p:pic>
      <p:pic>
        <p:nvPicPr>
          <p:cNvPr id="12320" name="Picture 32" descr="http://img-fotki.yandex.ru/get/9261/16969765.154/0_7a026_a75ad5dc_orig.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57158" y="4071948"/>
            <a:ext cx="8429684" cy="959475"/>
          </a:xfrm>
          <a:prstGeom prst="rect">
            <a:avLst/>
          </a:prstGeom>
          <a:noFill/>
        </p:spPr>
      </p:pic>
      <p:pic>
        <p:nvPicPr>
          <p:cNvPr id="12318" name="Picture 30" descr="http://galerey-room.ru/images/073540_1392698140.png"/>
          <p:cNvPicPr>
            <a:picLocks noChangeAspect="1" noChangeArrowheads="1"/>
          </p:cNvPicPr>
          <p:nvPr userDrawn="1"/>
        </p:nvPicPr>
        <p:blipFill>
          <a:blip r:embed="rId11" cstate="email">
            <a:lum bright="-30000" contrast="30000"/>
            <a:extLst>
              <a:ext uri="{28A0092B-C50C-407E-A947-70E740481C1C}">
                <a14:useLocalDpi xmlns:a14="http://schemas.microsoft.com/office/drawing/2010/main"/>
              </a:ext>
            </a:extLst>
          </a:blip>
          <a:srcRect/>
          <a:stretch>
            <a:fillRect/>
          </a:stretch>
        </p:blipFill>
        <p:spPr bwMode="auto">
          <a:xfrm>
            <a:off x="2214546" y="4000510"/>
            <a:ext cx="4714908" cy="674667"/>
          </a:xfrm>
          <a:prstGeom prst="rect">
            <a:avLst/>
          </a:prstGeom>
          <a:noFill/>
        </p:spPr>
      </p:pic>
      <p:pic>
        <p:nvPicPr>
          <p:cNvPr id="33" name="Picture 34" descr="http://img-fotki.yandex.ru/get/9761/16969765.1fd/0_8ca43_c23057d_orig.png"/>
          <p:cNvPicPr>
            <a:picLocks noChangeAspect="1" noChangeArrowheads="1"/>
          </p:cNvPicPr>
          <p:nvPr userDrawn="1"/>
        </p:nvPicPr>
        <p:blipFill>
          <a:blip r:embed="rId12" cstate="email">
            <a:lum bright="-20000" contrast="30000"/>
            <a:extLst>
              <a:ext uri="{28A0092B-C50C-407E-A947-70E740481C1C}">
                <a14:useLocalDpi xmlns:a14="http://schemas.microsoft.com/office/drawing/2010/main"/>
              </a:ext>
            </a:extLst>
          </a:blip>
          <a:srcRect/>
          <a:stretch>
            <a:fillRect/>
          </a:stretch>
        </p:blipFill>
        <p:spPr bwMode="auto">
          <a:xfrm rot="21231187" flipH="1">
            <a:off x="111383" y="3747912"/>
            <a:ext cx="1098801" cy="1217483"/>
          </a:xfrm>
          <a:prstGeom prst="rect">
            <a:avLst/>
          </a:prstGeom>
          <a:noFill/>
        </p:spPr>
      </p:pic>
      <p:pic>
        <p:nvPicPr>
          <p:cNvPr id="12322" name="Picture 34" descr="http://img-fotki.yandex.ru/get/9761/16969765.1fd/0_8ca43_c23057d_orig.png"/>
          <p:cNvPicPr>
            <a:picLocks noChangeAspect="1" noChangeArrowheads="1"/>
          </p:cNvPicPr>
          <p:nvPr userDrawn="1"/>
        </p:nvPicPr>
        <p:blipFill>
          <a:blip r:embed="rId13" cstate="email">
            <a:lum bright="-20000" contrast="30000"/>
            <a:extLst>
              <a:ext uri="{28A0092B-C50C-407E-A947-70E740481C1C}">
                <a14:useLocalDpi xmlns:a14="http://schemas.microsoft.com/office/drawing/2010/main"/>
              </a:ext>
            </a:extLst>
          </a:blip>
          <a:srcRect/>
          <a:stretch>
            <a:fillRect/>
          </a:stretch>
        </p:blipFill>
        <p:spPr bwMode="auto">
          <a:xfrm rot="486112">
            <a:off x="7864324" y="3752605"/>
            <a:ext cx="1160535" cy="128588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00151"/>
            <a:ext cx="8229600" cy="3394472"/>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76011A48-F759-4A22-BC82-D38411216E58}" type="datetimeFigureOut">
              <a:rPr lang="ru-RU" smtClean="0"/>
              <a:pPr/>
              <a:t>04.05.2017</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9B4DD0FF-F85E-4DD3-BD2E-FC754101F2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76011A48-F759-4A22-BC82-D38411216E58}" type="datetimeFigureOut">
              <a:rPr lang="ru-RU" smtClean="0"/>
              <a:pPr/>
              <a:t>04.05.2017</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9B4DD0FF-F85E-4DD3-BD2E-FC754101F2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9" name="Picture 38" descr="http://img-fotki.yandex.ru/get/6727/16969765.15c/0_7adcc_1108bf2f_L.png"/>
          <p:cNvPicPr>
            <a:picLocks noChangeAspect="1" noChangeArrowheads="1"/>
          </p:cNvPicPr>
          <p:nvPr userDrawn="1"/>
        </p:nvPicPr>
        <p:blipFill>
          <a:blip r:embed="rId2" cstate="email">
            <a:lum contrast="-40000"/>
            <a:extLst>
              <a:ext uri="{28A0092B-C50C-407E-A947-70E740481C1C}">
                <a14:useLocalDpi xmlns:a14="http://schemas.microsoft.com/office/drawing/2010/main"/>
              </a:ext>
            </a:extLst>
          </a:blip>
          <a:srcRect r="-1"/>
          <a:stretch>
            <a:fillRect/>
          </a:stretch>
        </p:blipFill>
        <p:spPr bwMode="auto">
          <a:xfrm rot="453897">
            <a:off x="500034" y="214296"/>
            <a:ext cx="2500330" cy="1060580"/>
          </a:xfrm>
          <a:prstGeom prst="rect">
            <a:avLst/>
          </a:prstGeom>
          <a:noFill/>
        </p:spPr>
      </p:pic>
      <p:pic>
        <p:nvPicPr>
          <p:cNvPr id="10" name="Picture 38" descr="http://img-fotki.yandex.ru/get/6727/16969765.15c/0_7adcc_1108bf2f_L.png"/>
          <p:cNvPicPr>
            <a:picLocks noChangeAspect="1" noChangeArrowheads="1"/>
          </p:cNvPicPr>
          <p:nvPr userDrawn="1"/>
        </p:nvPicPr>
        <p:blipFill>
          <a:blip r:embed="rId3" cstate="email">
            <a:lum contrast="-40000"/>
            <a:extLst>
              <a:ext uri="{28A0092B-C50C-407E-A947-70E740481C1C}">
                <a14:useLocalDpi xmlns:a14="http://schemas.microsoft.com/office/drawing/2010/main"/>
              </a:ext>
            </a:extLst>
          </a:blip>
          <a:srcRect/>
          <a:stretch>
            <a:fillRect/>
          </a:stretch>
        </p:blipFill>
        <p:spPr bwMode="auto">
          <a:xfrm rot="5400000" flipV="1">
            <a:off x="-500748" y="500748"/>
            <a:ext cx="2523855" cy="1522359"/>
          </a:xfrm>
          <a:prstGeom prst="rect">
            <a:avLst/>
          </a:prstGeom>
          <a:noFill/>
        </p:spPr>
      </p:pic>
      <p:pic>
        <p:nvPicPr>
          <p:cNvPr id="11" name="Picture 22" descr="http://vtrk.ru/wp-content/uploads/2015/05/12.jpg"/>
          <p:cNvPicPr>
            <a:picLocks noChangeAspect="1" noChangeArrowheads="1"/>
          </p:cNvPicPr>
          <p:nvPr userDrawn="1"/>
        </p:nvPicPr>
        <p:blipFill>
          <a:blip r:embed="rId4" cstate="email">
            <a:duotone>
              <a:prstClr val="black"/>
              <a:srgbClr val="D9C3A5">
                <a:tint val="50000"/>
                <a:satMod val="180000"/>
              </a:srgbClr>
            </a:duotone>
            <a:lum/>
            <a:extLst>
              <a:ext uri="{28A0092B-C50C-407E-A947-70E740481C1C}">
                <a14:useLocalDpi xmlns:a14="http://schemas.microsoft.com/office/drawing/2010/main"/>
              </a:ext>
            </a:extLst>
          </a:blip>
          <a:srcRect r="13227"/>
          <a:stretch>
            <a:fillRect/>
          </a:stretch>
        </p:blipFill>
        <p:spPr bwMode="auto">
          <a:xfrm>
            <a:off x="0" y="1571618"/>
            <a:ext cx="3214678" cy="2778526"/>
          </a:xfrm>
          <a:prstGeom prst="rect">
            <a:avLst/>
          </a:prstGeom>
          <a:noFill/>
          <a:effectLst>
            <a:softEdge rad="635000"/>
          </a:effectLst>
        </p:spPr>
      </p:pic>
      <p:pic>
        <p:nvPicPr>
          <p:cNvPr id="12" name="Рисунок 11" descr="1393532710-27.jpg"/>
          <p:cNvPicPr>
            <a:picLocks noChangeAspect="1"/>
          </p:cNvPicPr>
          <p:nvPr userDrawn="1"/>
        </p:nvPicPr>
        <p:blipFill>
          <a:blip r:embed="rId5" cstate="email">
            <a:lum contrast="30000"/>
            <a:extLst>
              <a:ext uri="{28A0092B-C50C-407E-A947-70E740481C1C}">
                <a14:useLocalDpi xmlns:a14="http://schemas.microsoft.com/office/drawing/2010/main"/>
              </a:ext>
            </a:extLst>
          </a:blip>
          <a:stretch>
            <a:fillRect/>
          </a:stretch>
        </p:blipFill>
        <p:spPr>
          <a:xfrm rot="5400000">
            <a:off x="2000248" y="-2000250"/>
            <a:ext cx="5143501" cy="9144001"/>
          </a:xfrm>
          <a:prstGeom prst="frame">
            <a:avLst>
              <a:gd name="adj1" fmla="val 7597"/>
            </a:avLst>
          </a:prstGeom>
          <a:scene3d>
            <a:camera prst="orthographicFront"/>
            <a:lightRig rig="threePt" dir="t"/>
          </a:scene3d>
          <a:sp3d>
            <a:bevelT prst="convex"/>
          </a:sp3d>
        </p:spPr>
      </p:pic>
      <p:pic>
        <p:nvPicPr>
          <p:cNvPr id="15" name="Picture 32" descr="http://img-fotki.yandex.ru/get/9261/16969765.154/0_7a026_a75ad5dc_ori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57158" y="4071948"/>
            <a:ext cx="8429684" cy="959475"/>
          </a:xfrm>
          <a:prstGeom prst="rect">
            <a:avLst/>
          </a:prstGeom>
          <a:noFill/>
        </p:spPr>
      </p:pic>
      <p:pic>
        <p:nvPicPr>
          <p:cNvPr id="16" name="Picture 30" descr="http://galerey-room.ru/images/073540_1392698140.png"/>
          <p:cNvPicPr>
            <a:picLocks noChangeAspect="1" noChangeArrowheads="1"/>
          </p:cNvPicPr>
          <p:nvPr userDrawn="1"/>
        </p:nvPicPr>
        <p:blipFill>
          <a:blip r:embed="rId7" cstate="email">
            <a:lum bright="-30000" contrast="30000"/>
            <a:extLst>
              <a:ext uri="{28A0092B-C50C-407E-A947-70E740481C1C}">
                <a14:useLocalDpi xmlns:a14="http://schemas.microsoft.com/office/drawing/2010/main"/>
              </a:ext>
            </a:extLst>
          </a:blip>
          <a:srcRect/>
          <a:stretch>
            <a:fillRect/>
          </a:stretch>
        </p:blipFill>
        <p:spPr bwMode="auto">
          <a:xfrm>
            <a:off x="357158" y="3929072"/>
            <a:ext cx="3571900" cy="5111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7" name="Рисунок 6" descr="original.jpg"/>
          <p:cNvPicPr>
            <a:picLocks noChangeAspect="1"/>
          </p:cNvPicPr>
          <p:nvPr userDrawn="1"/>
        </p:nvPicPr>
        <p:blipFill>
          <a:blip r:embed="rId2" cstate="email">
            <a:duotone>
              <a:prstClr val="black"/>
              <a:srgbClr val="D9C3A5">
                <a:tint val="50000"/>
                <a:satMod val="180000"/>
              </a:srgbClr>
            </a:duotone>
            <a:lum contrast="20000"/>
            <a:extLst>
              <a:ext uri="{28A0092B-C50C-407E-A947-70E740481C1C}">
                <a14:useLocalDpi xmlns:a14="http://schemas.microsoft.com/office/drawing/2010/main"/>
              </a:ext>
            </a:extLst>
          </a:blip>
          <a:stretch>
            <a:fillRect/>
          </a:stretch>
        </p:blipFill>
        <p:spPr>
          <a:xfrm>
            <a:off x="5286380" y="2714627"/>
            <a:ext cx="3695313" cy="2428873"/>
          </a:xfrm>
          <a:prstGeom prst="rect">
            <a:avLst/>
          </a:prstGeom>
          <a:effectLst>
            <a:softEdge rad="635000"/>
          </a:effectLst>
        </p:spPr>
      </p:pic>
      <p:pic>
        <p:nvPicPr>
          <p:cNvPr id="8" name="Picture 6" descr="http://img0.liveinternet.ru/images/foto/c/0/apps/3/537/3537478_14.jpg"/>
          <p:cNvPicPr>
            <a:picLocks noChangeAspect="1" noChangeArrowheads="1"/>
          </p:cNvPicPr>
          <p:nvPr userDrawn="1"/>
        </p:nvPicPr>
        <p:blipFill>
          <a:blip r:embed="rId3" cstate="email">
            <a:duotone>
              <a:prstClr val="black"/>
              <a:srgbClr val="D9C3A5">
                <a:tint val="50000"/>
                <a:satMod val="180000"/>
              </a:srgbClr>
            </a:duotone>
            <a:lum bright="20000" contrast="10000"/>
            <a:extLst>
              <a:ext uri="{28A0092B-C50C-407E-A947-70E740481C1C}">
                <a14:useLocalDpi xmlns:a14="http://schemas.microsoft.com/office/drawing/2010/main"/>
              </a:ext>
            </a:extLst>
          </a:blip>
          <a:srcRect/>
          <a:stretch>
            <a:fillRect/>
          </a:stretch>
        </p:blipFill>
        <p:spPr bwMode="auto">
          <a:xfrm>
            <a:off x="5929322" y="571486"/>
            <a:ext cx="3214678" cy="3096069"/>
          </a:xfrm>
          <a:prstGeom prst="rect">
            <a:avLst/>
          </a:prstGeom>
          <a:noFill/>
          <a:effectLst>
            <a:softEdge rad="635000"/>
          </a:effectLst>
        </p:spPr>
      </p:pic>
      <p:pic>
        <p:nvPicPr>
          <p:cNvPr id="9" name="Picture 38" descr="http://img-fotki.yandex.ru/get/6727/16969765.15c/0_7adcc_1108bf2f_L.png"/>
          <p:cNvPicPr>
            <a:picLocks noChangeAspect="1" noChangeArrowheads="1"/>
          </p:cNvPicPr>
          <p:nvPr userDrawn="1"/>
        </p:nvPicPr>
        <p:blipFill>
          <a:blip r:embed="rId4" cstate="email">
            <a:lum contrast="-40000"/>
            <a:extLst>
              <a:ext uri="{28A0092B-C50C-407E-A947-70E740481C1C}">
                <a14:useLocalDpi xmlns:a14="http://schemas.microsoft.com/office/drawing/2010/main"/>
              </a:ext>
            </a:extLst>
          </a:blip>
          <a:srcRect/>
          <a:stretch>
            <a:fillRect/>
          </a:stretch>
        </p:blipFill>
        <p:spPr bwMode="auto">
          <a:xfrm rot="11141706" flipV="1">
            <a:off x="5479772" y="247034"/>
            <a:ext cx="2155563" cy="1125364"/>
          </a:xfrm>
          <a:prstGeom prst="rect">
            <a:avLst/>
          </a:prstGeom>
          <a:noFill/>
        </p:spPr>
      </p:pic>
      <p:pic>
        <p:nvPicPr>
          <p:cNvPr id="10" name="Picture 38" descr="http://img-fotki.yandex.ru/get/6727/16969765.15c/0_7adcc_1108bf2f_L.png"/>
          <p:cNvPicPr>
            <a:picLocks noChangeAspect="1" noChangeArrowheads="1"/>
          </p:cNvPicPr>
          <p:nvPr userDrawn="1"/>
        </p:nvPicPr>
        <p:blipFill>
          <a:blip r:embed="rId5" cstate="email">
            <a:lum contrast="-40000"/>
            <a:extLst>
              <a:ext uri="{28A0092B-C50C-407E-A947-70E740481C1C}">
                <a14:useLocalDpi xmlns:a14="http://schemas.microsoft.com/office/drawing/2010/main"/>
              </a:ext>
            </a:extLst>
          </a:blip>
          <a:srcRect b="-10622"/>
          <a:stretch>
            <a:fillRect/>
          </a:stretch>
        </p:blipFill>
        <p:spPr bwMode="auto">
          <a:xfrm rot="11122692" flipH="1" flipV="1">
            <a:off x="6839916" y="91030"/>
            <a:ext cx="2000264" cy="1232080"/>
          </a:xfrm>
          <a:prstGeom prst="rect">
            <a:avLst/>
          </a:prstGeom>
          <a:noFill/>
        </p:spPr>
      </p:pic>
      <p:pic>
        <p:nvPicPr>
          <p:cNvPr id="11" name="Рисунок 10" descr="1393532710-27.jpg"/>
          <p:cNvPicPr>
            <a:picLocks noChangeAspect="1"/>
          </p:cNvPicPr>
          <p:nvPr userDrawn="1"/>
        </p:nvPicPr>
        <p:blipFill>
          <a:blip r:embed="rId6" cstate="email">
            <a:lum contrast="30000"/>
            <a:extLst>
              <a:ext uri="{28A0092B-C50C-407E-A947-70E740481C1C}">
                <a14:useLocalDpi xmlns:a14="http://schemas.microsoft.com/office/drawing/2010/main"/>
              </a:ext>
            </a:extLst>
          </a:blip>
          <a:stretch>
            <a:fillRect/>
          </a:stretch>
        </p:blipFill>
        <p:spPr>
          <a:xfrm rot="5400000">
            <a:off x="2000248" y="-2000250"/>
            <a:ext cx="5143501" cy="9144001"/>
          </a:xfrm>
          <a:prstGeom prst="frame">
            <a:avLst>
              <a:gd name="adj1" fmla="val 7597"/>
            </a:avLst>
          </a:prstGeom>
          <a:scene3d>
            <a:camera prst="orthographicFront"/>
            <a:lightRig rig="threePt" dir="t"/>
          </a:scene3d>
          <a:sp3d>
            <a:bevelT prst="convex"/>
          </a:sp3d>
        </p:spPr>
      </p:pic>
      <p:pic>
        <p:nvPicPr>
          <p:cNvPr id="13" name="Picture 32" descr="http://img-fotki.yandex.ru/get/9261/16969765.154/0_7a026_a75ad5dc_orig.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rot="10800000">
            <a:off x="357158" y="4071948"/>
            <a:ext cx="8429684" cy="857256"/>
          </a:xfrm>
          <a:prstGeom prst="rect">
            <a:avLst/>
          </a:prstGeom>
          <a:noFill/>
        </p:spPr>
      </p:pic>
      <p:pic>
        <p:nvPicPr>
          <p:cNvPr id="14" name="Picture 34" descr="http://img-fotki.yandex.ru/get/9761/16969765.1fd/0_8ca43_c23057d_orig.png"/>
          <p:cNvPicPr>
            <a:picLocks noChangeAspect="1" noChangeArrowheads="1"/>
          </p:cNvPicPr>
          <p:nvPr userDrawn="1"/>
        </p:nvPicPr>
        <p:blipFill>
          <a:blip r:embed="rId8" cstate="email">
            <a:lum bright="-20000" contrast="30000"/>
            <a:extLst>
              <a:ext uri="{28A0092B-C50C-407E-A947-70E740481C1C}">
                <a14:useLocalDpi xmlns:a14="http://schemas.microsoft.com/office/drawing/2010/main"/>
              </a:ext>
            </a:extLst>
          </a:blip>
          <a:srcRect/>
          <a:stretch>
            <a:fillRect/>
          </a:stretch>
        </p:blipFill>
        <p:spPr bwMode="auto">
          <a:xfrm rot="2375425">
            <a:off x="3520031" y="3784612"/>
            <a:ext cx="812942" cy="1026684"/>
          </a:xfrm>
          <a:prstGeom prst="rect">
            <a:avLst/>
          </a:prstGeom>
          <a:noFill/>
        </p:spPr>
      </p:pic>
      <p:pic>
        <p:nvPicPr>
          <p:cNvPr id="12" name="Picture 30" descr="http://galerey-room.ru/images/073540_1392698140.png"/>
          <p:cNvPicPr>
            <a:picLocks noChangeAspect="1" noChangeArrowheads="1"/>
          </p:cNvPicPr>
          <p:nvPr userDrawn="1"/>
        </p:nvPicPr>
        <p:blipFill>
          <a:blip r:embed="rId9" cstate="email">
            <a:lum bright="-30000" contrast="30000"/>
            <a:extLst>
              <a:ext uri="{28A0092B-C50C-407E-A947-70E740481C1C}">
                <a14:useLocalDpi xmlns:a14="http://schemas.microsoft.com/office/drawing/2010/main"/>
              </a:ext>
            </a:extLst>
          </a:blip>
          <a:srcRect/>
          <a:stretch>
            <a:fillRect/>
          </a:stretch>
        </p:blipFill>
        <p:spPr bwMode="auto">
          <a:xfrm>
            <a:off x="357158" y="4000510"/>
            <a:ext cx="3071834" cy="439556"/>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8" name="Рисунок 7" descr="1393532710-27.jpg"/>
          <p:cNvPicPr>
            <a:picLocks noChangeAspect="1"/>
          </p:cNvPicPr>
          <p:nvPr userDrawn="1"/>
        </p:nvPicPr>
        <p:blipFill>
          <a:blip r:embed="rId2" cstate="email">
            <a:lum contrast="30000"/>
            <a:extLst>
              <a:ext uri="{28A0092B-C50C-407E-A947-70E740481C1C}">
                <a14:useLocalDpi xmlns:a14="http://schemas.microsoft.com/office/drawing/2010/main"/>
              </a:ext>
            </a:extLst>
          </a:blip>
          <a:stretch>
            <a:fillRect/>
          </a:stretch>
        </p:blipFill>
        <p:spPr>
          <a:xfrm rot="5400000">
            <a:off x="2000248" y="-2000250"/>
            <a:ext cx="5143501" cy="9144001"/>
          </a:xfrm>
          <a:prstGeom prst="frame">
            <a:avLst>
              <a:gd name="adj1" fmla="val 7597"/>
            </a:avLst>
          </a:prstGeom>
          <a:scene3d>
            <a:camera prst="orthographicFront"/>
            <a:lightRig rig="threePt" dir="t"/>
          </a:scene3d>
          <a:sp3d>
            <a:bevelT prst="convex"/>
          </a:sp3d>
        </p:spPr>
      </p:pic>
      <p:pic>
        <p:nvPicPr>
          <p:cNvPr id="9" name="Picture 32" descr="http://img-fotki.yandex.ru/get/9261/16969765.154/0_7a026_a75ad5dc_ori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7158" y="4071948"/>
            <a:ext cx="8429684" cy="959475"/>
          </a:xfrm>
          <a:prstGeom prst="rect">
            <a:avLst/>
          </a:prstGeom>
          <a:noFill/>
        </p:spPr>
      </p:pic>
      <p:pic>
        <p:nvPicPr>
          <p:cNvPr id="10" name="Picture 30" descr="http://galerey-room.ru/images/073540_1392698140.png"/>
          <p:cNvPicPr>
            <a:picLocks noChangeAspect="1" noChangeArrowheads="1"/>
          </p:cNvPicPr>
          <p:nvPr userDrawn="1"/>
        </p:nvPicPr>
        <p:blipFill>
          <a:blip r:embed="rId4" cstate="email">
            <a:lum bright="-30000" contrast="30000"/>
            <a:extLst>
              <a:ext uri="{28A0092B-C50C-407E-A947-70E740481C1C}">
                <a14:useLocalDpi xmlns:a14="http://schemas.microsoft.com/office/drawing/2010/main"/>
              </a:ext>
            </a:extLst>
          </a:blip>
          <a:srcRect/>
          <a:stretch>
            <a:fillRect/>
          </a:stretch>
        </p:blipFill>
        <p:spPr bwMode="auto">
          <a:xfrm>
            <a:off x="2214546" y="4000510"/>
            <a:ext cx="4714908" cy="674667"/>
          </a:xfrm>
          <a:prstGeom prst="rect">
            <a:avLst/>
          </a:prstGeom>
          <a:noFill/>
        </p:spPr>
      </p:pic>
      <p:pic>
        <p:nvPicPr>
          <p:cNvPr id="11" name="Picture 34" descr="http://img-fotki.yandex.ru/get/9761/16969765.1fd/0_8ca43_c23057d_orig.png"/>
          <p:cNvPicPr>
            <a:picLocks noChangeAspect="1" noChangeArrowheads="1"/>
          </p:cNvPicPr>
          <p:nvPr userDrawn="1"/>
        </p:nvPicPr>
        <p:blipFill>
          <a:blip r:embed="rId5" cstate="email">
            <a:lum bright="-20000" contrast="30000"/>
            <a:extLst>
              <a:ext uri="{28A0092B-C50C-407E-A947-70E740481C1C}">
                <a14:useLocalDpi xmlns:a14="http://schemas.microsoft.com/office/drawing/2010/main"/>
              </a:ext>
            </a:extLst>
          </a:blip>
          <a:srcRect/>
          <a:stretch>
            <a:fillRect/>
          </a:stretch>
        </p:blipFill>
        <p:spPr bwMode="auto">
          <a:xfrm rot="21215863" flipH="1">
            <a:off x="90629" y="3715383"/>
            <a:ext cx="1133971" cy="1256452"/>
          </a:xfrm>
          <a:prstGeom prst="rect">
            <a:avLst/>
          </a:prstGeom>
          <a:noFill/>
        </p:spPr>
      </p:pic>
      <p:pic>
        <p:nvPicPr>
          <p:cNvPr id="12" name="Picture 34" descr="http://img-fotki.yandex.ru/get/9761/16969765.1fd/0_8ca43_c23057d_orig.png"/>
          <p:cNvPicPr>
            <a:picLocks noChangeAspect="1" noChangeArrowheads="1"/>
          </p:cNvPicPr>
          <p:nvPr userDrawn="1"/>
        </p:nvPicPr>
        <p:blipFill>
          <a:blip r:embed="rId6" cstate="email">
            <a:lum bright="-20000" contrast="30000"/>
            <a:extLst>
              <a:ext uri="{28A0092B-C50C-407E-A947-70E740481C1C}">
                <a14:useLocalDpi xmlns:a14="http://schemas.microsoft.com/office/drawing/2010/main"/>
              </a:ext>
            </a:extLst>
          </a:blip>
          <a:srcRect/>
          <a:stretch>
            <a:fillRect/>
          </a:stretch>
        </p:blipFill>
        <p:spPr bwMode="auto">
          <a:xfrm rot="486112">
            <a:off x="7864324" y="3752605"/>
            <a:ext cx="1160535" cy="128588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11" name="Picture 32" descr="http://img-fotki.yandex.ru/get/9261/16969765.154/0_7a026_a75ad5dc_ori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1354768" y="2069098"/>
            <a:ext cx="4572033" cy="1005305"/>
          </a:xfrm>
          <a:prstGeom prst="rect">
            <a:avLst/>
          </a:prstGeom>
          <a:noFill/>
        </p:spPr>
      </p:pic>
      <p:pic>
        <p:nvPicPr>
          <p:cNvPr id="10" name="Рисунок 9" descr="1393532710-27.jpg"/>
          <p:cNvPicPr>
            <a:picLocks noChangeAspect="1"/>
          </p:cNvPicPr>
          <p:nvPr userDrawn="1"/>
        </p:nvPicPr>
        <p:blipFill>
          <a:blip r:embed="rId3" cstate="email">
            <a:lum contrast="30000"/>
            <a:extLst>
              <a:ext uri="{28A0092B-C50C-407E-A947-70E740481C1C}">
                <a14:useLocalDpi xmlns:a14="http://schemas.microsoft.com/office/drawing/2010/main"/>
              </a:ext>
            </a:extLst>
          </a:blip>
          <a:stretch>
            <a:fillRect/>
          </a:stretch>
        </p:blipFill>
        <p:spPr>
          <a:xfrm rot="5400000">
            <a:off x="2000248" y="-2000250"/>
            <a:ext cx="5143501" cy="9144001"/>
          </a:xfrm>
          <a:prstGeom prst="frame">
            <a:avLst>
              <a:gd name="adj1" fmla="val 7597"/>
            </a:avLst>
          </a:prstGeom>
          <a:scene3d>
            <a:camera prst="orthographicFront"/>
            <a:lightRig rig="threePt" dir="t"/>
          </a:scene3d>
          <a:sp3d>
            <a:bevelT prst="convex"/>
          </a:sp3d>
        </p:spPr>
      </p:pic>
      <p:pic>
        <p:nvPicPr>
          <p:cNvPr id="13" name="Picture 34" descr="http://img-fotki.yandex.ru/get/9761/16969765.1fd/0_8ca43_c23057d_orig.png"/>
          <p:cNvPicPr>
            <a:picLocks noChangeAspect="1" noChangeArrowheads="1"/>
          </p:cNvPicPr>
          <p:nvPr userDrawn="1"/>
        </p:nvPicPr>
        <p:blipFill>
          <a:blip r:embed="rId4" cstate="email">
            <a:lum bright="-20000" contrast="30000"/>
            <a:extLst>
              <a:ext uri="{28A0092B-C50C-407E-A947-70E740481C1C}">
                <a14:useLocalDpi xmlns:a14="http://schemas.microsoft.com/office/drawing/2010/main"/>
              </a:ext>
            </a:extLst>
          </a:blip>
          <a:srcRect/>
          <a:stretch>
            <a:fillRect/>
          </a:stretch>
        </p:blipFill>
        <p:spPr bwMode="auto">
          <a:xfrm rot="21366926" flipH="1">
            <a:off x="86258" y="3719796"/>
            <a:ext cx="1059436" cy="1173866"/>
          </a:xfrm>
          <a:prstGeom prst="rect">
            <a:avLst/>
          </a:prstGeom>
          <a:noFill/>
        </p:spPr>
      </p:pic>
      <p:pic>
        <p:nvPicPr>
          <p:cNvPr id="15" name="Picture 32" descr="http://img-fotki.yandex.ru/get/9261/16969765.154/0_7a026_a75ad5dc_orig.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t="-4466"/>
          <a:stretch>
            <a:fillRect/>
          </a:stretch>
        </p:blipFill>
        <p:spPr bwMode="auto">
          <a:xfrm>
            <a:off x="4714876" y="4071948"/>
            <a:ext cx="4000528" cy="1000132"/>
          </a:xfrm>
          <a:prstGeom prst="rect">
            <a:avLst/>
          </a:prstGeom>
          <a:noFill/>
        </p:spPr>
      </p:pic>
      <p:pic>
        <p:nvPicPr>
          <p:cNvPr id="14" name="Picture 30" descr="http://galerey-room.ru/images/073540_1392698140.png"/>
          <p:cNvPicPr>
            <a:picLocks noChangeAspect="1" noChangeArrowheads="1"/>
          </p:cNvPicPr>
          <p:nvPr userDrawn="1"/>
        </p:nvPicPr>
        <p:blipFill>
          <a:blip r:embed="rId6" cstate="email">
            <a:lum bright="-30000" contrast="30000"/>
            <a:extLst>
              <a:ext uri="{28A0092B-C50C-407E-A947-70E740481C1C}">
                <a14:useLocalDpi xmlns:a14="http://schemas.microsoft.com/office/drawing/2010/main"/>
              </a:ext>
            </a:extLst>
          </a:blip>
          <a:srcRect/>
          <a:stretch>
            <a:fillRect/>
          </a:stretch>
        </p:blipFill>
        <p:spPr bwMode="auto">
          <a:xfrm>
            <a:off x="1000100" y="4357700"/>
            <a:ext cx="3929090" cy="562223"/>
          </a:xfrm>
          <a:prstGeom prst="rect">
            <a:avLst/>
          </a:prstGeom>
          <a:noFill/>
        </p:spPr>
      </p:pic>
      <p:pic>
        <p:nvPicPr>
          <p:cNvPr id="16" name="Picture 34" descr="http://img-fotki.yandex.ru/get/9761/16969765.1fd/0_8ca43_c23057d_orig.png"/>
          <p:cNvPicPr>
            <a:picLocks noChangeAspect="1" noChangeArrowheads="1"/>
          </p:cNvPicPr>
          <p:nvPr userDrawn="1"/>
        </p:nvPicPr>
        <p:blipFill>
          <a:blip r:embed="rId7" cstate="email">
            <a:lum bright="-20000" contrast="30000"/>
            <a:extLst>
              <a:ext uri="{28A0092B-C50C-407E-A947-70E740481C1C}">
                <a14:useLocalDpi xmlns:a14="http://schemas.microsoft.com/office/drawing/2010/main"/>
              </a:ext>
            </a:extLst>
          </a:blip>
          <a:srcRect/>
          <a:stretch>
            <a:fillRect/>
          </a:stretch>
        </p:blipFill>
        <p:spPr bwMode="auto">
          <a:xfrm rot="486112">
            <a:off x="7864324" y="3752605"/>
            <a:ext cx="1160535" cy="1285884"/>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Рисунок 5" descr="1393532710-27.jpg"/>
          <p:cNvPicPr>
            <a:picLocks noChangeAspect="1"/>
          </p:cNvPicPr>
          <p:nvPr userDrawn="1"/>
        </p:nvPicPr>
        <p:blipFill>
          <a:blip r:embed="rId2" cstate="email">
            <a:lum contrast="30000"/>
            <a:extLst>
              <a:ext uri="{28A0092B-C50C-407E-A947-70E740481C1C}">
                <a14:useLocalDpi xmlns:a14="http://schemas.microsoft.com/office/drawing/2010/main"/>
              </a:ext>
            </a:extLst>
          </a:blip>
          <a:stretch>
            <a:fillRect/>
          </a:stretch>
        </p:blipFill>
        <p:spPr>
          <a:xfrm rot="5400000">
            <a:off x="2000248" y="-2000250"/>
            <a:ext cx="5143501" cy="9144001"/>
          </a:xfrm>
          <a:prstGeom prst="frame">
            <a:avLst>
              <a:gd name="adj1" fmla="val 7597"/>
            </a:avLst>
          </a:prstGeom>
          <a:scene3d>
            <a:camera prst="orthographicFront"/>
            <a:lightRig rig="threePt" dir="t"/>
          </a:scene3d>
          <a:sp3d>
            <a:bevelT prst="convex"/>
          </a:sp3d>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76011A48-F759-4A22-BC82-D38411216E58}" type="datetimeFigureOut">
              <a:rPr lang="ru-RU" smtClean="0"/>
              <a:pPr/>
              <a:t>04.05.2017</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a:xfrm>
            <a:off x="6553200" y="4767263"/>
            <a:ext cx="2133600" cy="273844"/>
          </a:xfrm>
          <a:prstGeom prst="rect">
            <a:avLst/>
          </a:prstGeom>
        </p:spPr>
        <p:txBody>
          <a:bodyPr/>
          <a:lstStyle/>
          <a:p>
            <a:fld id="{9B4DD0FF-F85E-4DD3-BD2E-FC754101F2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76011A48-F759-4A22-BC82-D38411216E58}" type="datetimeFigureOut">
              <a:rPr lang="ru-RU" smtClean="0"/>
              <a:pPr/>
              <a:t>04.05.2017</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9B4DD0FF-F85E-4DD3-BD2E-FC754101F2E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76011A48-F759-4A22-BC82-D38411216E58}" type="datetimeFigureOut">
              <a:rPr lang="ru-RU" smtClean="0"/>
              <a:pPr/>
              <a:t>04.05.2017</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9B4DD0FF-F85E-4DD3-BD2E-FC754101F2E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Рисунок 9" descr="1393532710-27.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rot="5400000">
            <a:off x="2000248" y="-2000250"/>
            <a:ext cx="5143501" cy="9144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A0%D0%BE%D1%81%D1%82%D0%BE%D0%B2%D1%81%D0%BA%D0%B0%D1%8F_%D0%BE%D0%B1%D0%BB%D0%B0%D1%81%D1%82%D1%8C" TargetMode="External"/><Relationship Id="rId13" Type="http://schemas.openxmlformats.org/officeDocument/2006/relationships/hyperlink" Target="https://ru.wikipedia.org/wiki/%D0%92%D0%BE%D0%BB%D0%B3%D0%BE%D0%B4%D0%BE%D0%BD%D1%81%D0%BA%D0%B0%D1%8F_%D0%BF%D0%B5%D1%80%D0%B5%D0%B2%D0%BE%D0%BB%D0%BE%D0%BA%D0%B0" TargetMode="External"/><Relationship Id="rId18" Type="http://schemas.openxmlformats.org/officeDocument/2006/relationships/hyperlink" Target="https://ru.wikipedia.org/wiki/%D0%9E%D0%BF%D0%B5%D1%80%D0%B0%D1%86%D0%B8%D1%8F_%C2%AB%D0%A3%D1%80%D0%B0%D0%BD%C2%BB" TargetMode="External"/><Relationship Id="rId26" Type="http://schemas.openxmlformats.org/officeDocument/2006/relationships/hyperlink" Target="https://ru.wikipedia.org/wiki/369-%D0%B9_%D0%BF%D0%B5%D1%85%D0%BE%D1%82%D0%BD%D1%8B%D0%B9_%D0%BF%D0%BE%D0%BB%D0%BA_(%D0%A2%D1%80%D0%B5%D1%82%D0%B8%D0%B9_%D1%80%D0%B5%D0%B9%D1%85)" TargetMode="External"/><Relationship Id="rId3" Type="http://schemas.openxmlformats.org/officeDocument/2006/relationships/hyperlink" Target="https://ru.wikipedia.org/wiki/%D0%92%D0%BE%D1%81%D1%82%D0%BE%D1%87%D0%BD%D1%8B%D0%B9_%D1%84%D1%80%D0%BE%D0%BD%D1%82_%D0%92%D1%82%D0%BE%D1%80%D0%BE%D0%B9_%D0%BC%D0%B8%D1%80%D0%BE%D0%B2%D0%BE%D0%B9_%D0%B2%D0%BE%D0%B9%D0%BD%D1%8B" TargetMode="External"/><Relationship Id="rId21" Type="http://schemas.openxmlformats.org/officeDocument/2006/relationships/hyperlink" Target="https://ru.wikipedia.org/wiki/%D0%91%D0%B5%D0%B7%D0%B2%D0%BE%D0%B7%D0%B2%D1%80%D0%B0%D1%82%D0%BD%D1%8B%D0%B5_%D0%BF%D0%BE%D1%82%D0%B5%D1%80%D0%B8" TargetMode="External"/><Relationship Id="rId7" Type="http://schemas.openxmlformats.org/officeDocument/2006/relationships/hyperlink" Target="https://ru.wikipedia.org/wiki/%D0%92%D0%BE%D1%80%D0%BE%D0%BD%D0%B5%D0%B6%D1%81%D0%BA%D0%B0%D1%8F_%D0%BE%D0%B1%D0%BB%D0%B0%D1%81%D1%82%D1%8C" TargetMode="External"/><Relationship Id="rId12" Type="http://schemas.openxmlformats.org/officeDocument/2006/relationships/hyperlink" Target="https://ru.wikipedia.org/wiki/%D0%91%D0%BE%D0%BB%D1%8C%D1%88%D0%B0%D1%8F_%D0%B8%D0%B7%D0%BB%D1%83%D1%87%D0%B8%D0%BD%D0%B0_%D0%94%D0%BE%D0%BD%D0%B0" TargetMode="External"/><Relationship Id="rId17" Type="http://schemas.openxmlformats.org/officeDocument/2006/relationships/hyperlink" Target="https://ru.wikipedia.org/wiki/%D0%9F%D0%BB%D0%B0%D1%86%D0%B4%D0%B0%D1%80%D0%BC" TargetMode="External"/><Relationship Id="rId25" Type="http://schemas.openxmlformats.org/officeDocument/2006/relationships/hyperlink" Target="https://ru.wikipedia.org/wiki/%D0%92%D0%B5%D0%BD%D0%B3%D1%80%D0%B8%D1%8F_%D0%B2%D0%BE_%D0%92%D1%82%D0%BE%D1%80%D0%BE%D0%B9_%D0%BC%D0%B8%D1%80%D0%BE%D0%B2%D0%BE%D0%B9_%D0%B2%D0%BE%D0%B9%D0%BD%D0%B5" TargetMode="External"/><Relationship Id="rId33" Type="http://schemas.openxmlformats.org/officeDocument/2006/relationships/hyperlink" Target="http://ru.wikipedia.org/wiki/%D0%A1%D1%82%D0%B0%D0%BB%D0%B8%D0%BD%D0%B3%D1%80%D0%B0%D0%B4%D1%81%D0%BA%D0%B8%D0%B9_%D1%84%D1%80%D0%BE%D0%BD%D1%82" TargetMode="External"/><Relationship Id="rId2" Type="http://schemas.openxmlformats.org/officeDocument/2006/relationships/hyperlink" Target="https://ru.wikipedia.org/wiki/%D0%92%D1%82%D0%BE%D1%80%D0%B0%D1%8F_%D0%BC%D0%B8%D1%80%D0%BE%D0%B2%D0%B0%D1%8F_%D0%B2%D0%BE%D0%B9%D0%BD%D0%B0" TargetMode="External"/><Relationship Id="rId16" Type="http://schemas.openxmlformats.org/officeDocument/2006/relationships/hyperlink" Target="https://ru.wikipedia.org/wiki/%D0%9A%D0%B0%D0%B2%D0%BA%D0%B0%D0%B7" TargetMode="External"/><Relationship Id="rId20" Type="http://schemas.openxmlformats.org/officeDocument/2006/relationships/hyperlink" Target="https://ru.wikipedia.org/wiki/%D0%9F%D0%B0%D1%83%D0%BB%D1%8E%D1%81,_%D0%A4%D1%80%D0%B8%D0%B4%D1%80%D0%B8%D1%85" TargetMode="External"/><Relationship Id="rId29" Type="http://schemas.openxmlformats.org/officeDocument/2006/relationships/hyperlink" Target="https://ru.wikipedia.org/wiki/%D0%9C%D0%B8%D1%85%D0%B0%D0%B9_I" TargetMode="External"/><Relationship Id="rId1" Type="http://schemas.openxmlformats.org/officeDocument/2006/relationships/slideLayout" Target="../slideLayouts/slideLayout6.xml"/><Relationship Id="rId6" Type="http://schemas.openxmlformats.org/officeDocument/2006/relationships/hyperlink" Target="https://ru.wikipedia.org/wiki/%D0%A1%D1%82%D1%80%D0%B0%D0%BD%D1%8B_%C2%AB%D0%BE%D1%81%D0%B8%C2%BB_%D0%B8_%D0%B8%D1%85_%D1%81%D0%BE%D1%8E%D0%B7%D0%BD%D0%B8%D0%BA%D0%B8" TargetMode="External"/><Relationship Id="rId11" Type="http://schemas.openxmlformats.org/officeDocument/2006/relationships/hyperlink" Target="https://ru.wikipedia.org/wiki/%D0%A0%D0%BE%D1%81%D1%81%D0%B8%D1%8F" TargetMode="External"/><Relationship Id="rId24" Type="http://schemas.openxmlformats.org/officeDocument/2006/relationships/hyperlink" Target="https://ru.wikipedia.org/wiki/%D0%A0%D1%83%D0%BC%D1%8B%D0%BD%D0%B8%D1%8F_%D0%B2%D0%BE_%D0%92%D1%82%D0%BE%D1%80%D0%BE%D0%B9_%D0%BC%D0%B8%D1%80%D0%BE%D0%B2%D0%BE%D0%B9_%D0%B2%D0%BE%D0%B9%D0%BD%D0%B5" TargetMode="External"/><Relationship Id="rId32" Type="http://schemas.openxmlformats.org/officeDocument/2006/relationships/hyperlink" Target="https://ru.wikipedia.org/wiki/%D0%A1%D0%B5%D0%BF%D0%B0%D1%80%D0%B0%D1%82%D0%BD%D1%8B%D0%B9_%D0%BC%D0%B8%D1%80" TargetMode="External"/><Relationship Id="rId5" Type="http://schemas.openxmlformats.org/officeDocument/2006/relationships/hyperlink" Target="https://ru.wikipedia.org/wiki/%D0%92%D0%B5%D1%80%D0%BC%D0%B0%D1%85%D1%82" TargetMode="External"/><Relationship Id="rId15"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23" Type="http://schemas.openxmlformats.org/officeDocument/2006/relationships/hyperlink" Target="https://ru.wikipedia.org/wiki/8-%D1%8F_%D0%B0%D1%80%D0%BC%D0%B8%D1%8F_(%D0%98%D1%82%D0%B0%D0%BB%D0%B8%D1%8F)" TargetMode="External"/><Relationship Id="rId28" Type="http://schemas.openxmlformats.org/officeDocument/2006/relationships/hyperlink" Target="https://ru.wikipedia.org/wiki/%D0%A1%D0%B8%D0%B1%D0%B8%D1%80%D1%81%D0%BA%D0%B8%D0%B9_%D0%BF%D0%BE%D1%85%D0%BE%D0%B4_%D1%8F%D0%BF%D0%BE%D0%BD%D1%81%D0%BA%D0%BE%D0%B9_%D0%B0%D1%80%D0%BC%D0%B8%D0%B8" TargetMode="External"/><Relationship Id="rId10" Type="http://schemas.openxmlformats.org/officeDocument/2006/relationships/hyperlink" Target="https://ru.wikipedia.org/wiki/%D0%9A%D0%B0%D0%BB%D0%BC%D1%8B%D0%BA%D0%B8%D1%8F" TargetMode="External"/><Relationship Id="rId19" Type="http://schemas.openxmlformats.org/officeDocument/2006/relationships/hyperlink" Target="https://ru.wikipedia.org/wiki/%D0%9E%D0%BF%D0%B5%D1%80%D0%B0%D1%86%D0%B8%D1%8F_%C2%AB%D0%92%D0%B8%D0%BD%D1%82%D0%B5%D1%80%D0%B3%D0%B5%D0%B2%D0%B8%D1%82%D1%82%D0%B5%D1%80%C2%BB" TargetMode="External"/><Relationship Id="rId31" Type="http://schemas.openxmlformats.org/officeDocument/2006/relationships/hyperlink" Target="https://ru.wikipedia.org/wiki/%D0%9A%D0%B0%D0%BB%D0%BB%D0%B0%D0%B8,_%D0%9C%D0%B8%D0%BA%D0%BB%D0%BE%D1%88" TargetMode="External"/><Relationship Id="rId4" Type="http://schemas.openxmlformats.org/officeDocument/2006/relationships/hyperlink" Target="https://ru.wikipedia.org/wiki/%D0%A0%D0%9A%D0%9A%D0%90" TargetMode="External"/><Relationship Id="rId9" Type="http://schemas.openxmlformats.org/officeDocument/2006/relationships/hyperlink" Target="https://ru.wikipedia.org/wiki/%D0%92%D0%BE%D0%BB%D0%B3%D0%BE%D0%B3%D1%80%D0%B0%D0%B4%D1%81%D0%BA%D0%B0%D1%8F_%D0%BE%D0%B1%D0%BB%D0%B0%D1%81%D1%82%D1%8C" TargetMode="External"/><Relationship Id="rId14" Type="http://schemas.openxmlformats.org/officeDocument/2006/relationships/hyperlink" Target="https://ru.wikipedia.org/wiki/%D0%92%D0%BE%D0%BB%D0%B3%D0%BE%D0%B3%D1%80%D0%B0%D0%B4" TargetMode="External"/><Relationship Id="rId22" Type="http://schemas.openxmlformats.org/officeDocument/2006/relationships/hyperlink" Target="https://ru.wikipedia.org/wiki/%D0%93%D0%BE%D1%81%D0%BF%D0%B8%D1%82%D0%B0%D0%BB%D1%8C" TargetMode="External"/><Relationship Id="rId27" Type="http://schemas.openxmlformats.org/officeDocument/2006/relationships/hyperlink" Target="https://ru.wikipedia.org/wiki/%D0%A2%D1%83%D1%80%D1%86%D0%B8%D1%8F_%D0%B2%D0%BE_%D0%92%D1%82%D0%BE%D1%80%D0%BE%D0%B9_%D0%BC%D0%B8%D1%80%D0%BE%D0%B2%D0%BE%D0%B9_%D0%B2%D0%BE%D0%B9%D0%BD%D0%B5" TargetMode="External"/><Relationship Id="rId30" Type="http://schemas.openxmlformats.org/officeDocument/2006/relationships/hyperlink" Target="https://ru.wikipedia.org/wiki/%D0%91%D0%B0%D0%B4%D0%BE%D0%BB%D1%8C%D0%BE,_%D0%9F%D1%8C%D0%B5%D1%82%D1%80%D0%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1" y="1285866"/>
            <a:ext cx="7715304" cy="2062103"/>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Жители Смидовичского района, </a:t>
            </a:r>
            <a:endParaRPr lang="ru-RU" sz="3200" dirty="0" smtClean="0">
              <a:solidFill>
                <a:srgbClr val="FF0000"/>
              </a:solidFill>
              <a:latin typeface="Times New Roman" pitchFamily="18" charset="0"/>
              <a:cs typeface="Times New Roman" pitchFamily="18" charset="0"/>
            </a:endParaRPr>
          </a:p>
          <a:p>
            <a:pPr algn="ctr"/>
            <a:r>
              <a:rPr lang="ru-RU" sz="3200" b="1" dirty="0" smtClean="0">
                <a:solidFill>
                  <a:srgbClr val="FF0000"/>
                </a:solidFill>
                <a:latin typeface="Times New Roman" pitchFamily="18" charset="0"/>
                <a:cs typeface="Times New Roman" pitchFamily="18" charset="0"/>
              </a:rPr>
              <a:t>сражавшиеся за освобождение Сталинграда</a:t>
            </a:r>
            <a:endParaRPr lang="ru-RU" sz="3200" dirty="0" smtClean="0">
              <a:solidFill>
                <a:srgbClr val="FF0000"/>
              </a:solidFill>
              <a:latin typeface="Times New Roman" pitchFamily="18" charset="0"/>
              <a:cs typeface="Times New Roman" pitchFamily="18" charset="0"/>
            </a:endParaRPr>
          </a:p>
          <a:p>
            <a:endParaRPr lang="ru-RU"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рхив\Рабочий стол\img165.jpg"/>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4282" y="357172"/>
            <a:ext cx="8643997" cy="4572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рхив\Рабочий стол\img168.jpg"/>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357172"/>
            <a:ext cx="8358246"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21" descr="дедушка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166" y="357172"/>
            <a:ext cx="1643074" cy="1857388"/>
          </a:xfrm>
          <a:prstGeom prst="rect">
            <a:avLst/>
          </a:prstGeom>
          <a:noFill/>
        </p:spPr>
      </p:pic>
      <p:sp>
        <p:nvSpPr>
          <p:cNvPr id="28675" name="Rectangle 3"/>
          <p:cNvSpPr>
            <a:spLocks noChangeArrowheads="1"/>
          </p:cNvSpPr>
          <p:nvPr/>
        </p:nvSpPr>
        <p:spPr bwMode="auto">
          <a:xfrm>
            <a:off x="3071802" y="714362"/>
            <a:ext cx="626120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Родился в 1919году. В 1939году был призван на службу 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армию. В сентябре 1941 года в составе 78 стрелковой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дивизии был отправлен на фронт. Защищал Москву 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1D1B11"/>
                </a:solidFill>
                <a:effectLst/>
                <a:latin typeface="Times New Roman" pitchFamily="18" charset="0"/>
                <a:ea typeface="Calibri" pitchFamily="34" charset="0"/>
                <a:cs typeface="Times New Roman" pitchFamily="18" charset="0"/>
              </a:rPr>
              <a:t>Истринском</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направлении. Был ранен. За оборону Москвы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награжден медалью </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За боевые заслуги</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Участвовал  в боях на </a:t>
            </a:r>
            <a:r>
              <a:rPr kumimoji="0" lang="ru-RU" sz="1600" b="0" i="0" u="none" strike="noStrike" cap="none" normalizeH="0" baseline="0" dirty="0" err="1" smtClean="0">
                <a:ln>
                  <a:noFill/>
                </a:ln>
                <a:solidFill>
                  <a:srgbClr val="1D1B11"/>
                </a:solidFill>
                <a:effectLst/>
                <a:latin typeface="Times New Roman" pitchFamily="18" charset="0"/>
                <a:ea typeface="Calibri" pitchFamily="34" charset="0"/>
                <a:cs typeface="Times New Roman" pitchFamily="18" charset="0"/>
              </a:rPr>
              <a:t>Северо</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 западном фронте,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в районе Новгорода и Старой Руссы. В 1943году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второе ранение и демобилизация домой.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Был награжден медалью </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За Победу над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Германией в Великой Отечественной войне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1941 </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1945 г.г.</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За оборону Москвы</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После войны Григорий Семенович работал  в органах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общественного порядка следователем. Был награжден орденом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Знак Почета</a:t>
            </a:r>
            <a:r>
              <a:rPr kumimoji="0" lang="ru-RU" sz="1600" b="0" i="0" u="none" strike="noStrike" cap="none" normalizeH="0" baseline="0" dirty="0" smtClean="0">
                <a:ln>
                  <a:noFill/>
                </a:ln>
                <a:solidFill>
                  <a:srgbClr val="1D1B1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Умер в 1989году.</a:t>
            </a:r>
            <a:endParaRPr kumimoji="0" lang="ru-RU" sz="16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3357554" y="428610"/>
            <a:ext cx="2689006" cy="338554"/>
          </a:xfrm>
          <a:prstGeom prst="rect">
            <a:avLst/>
          </a:prstGeom>
        </p:spPr>
        <p:txBody>
          <a:bodyPr wrap="none">
            <a:spAutoFit/>
          </a:bodyPr>
          <a:lstStyle/>
          <a:p>
            <a:pPr lvl="0" fontAlgn="base">
              <a:spcBef>
                <a:spcPct val="0"/>
              </a:spcBef>
              <a:spcAft>
                <a:spcPct val="0"/>
              </a:spcAft>
            </a:pPr>
            <a:r>
              <a:rPr lang="ru-RU" sz="1600" dirty="0" err="1" smtClean="0">
                <a:solidFill>
                  <a:srgbClr val="1D1B11"/>
                </a:solidFill>
                <a:latin typeface="Times New Roman" pitchFamily="18" charset="0"/>
                <a:ea typeface="Calibri" pitchFamily="34" charset="0"/>
                <a:cs typeface="Times New Roman" pitchFamily="18" charset="0"/>
              </a:rPr>
              <a:t>Пацюк</a:t>
            </a:r>
            <a:r>
              <a:rPr lang="ru-RU" sz="1600" dirty="0" smtClean="0">
                <a:solidFill>
                  <a:srgbClr val="1D1B11"/>
                </a:solidFill>
                <a:latin typeface="Times New Roman" pitchFamily="18" charset="0"/>
                <a:ea typeface="Calibri" pitchFamily="34" charset="0"/>
                <a:cs typeface="Times New Roman" pitchFamily="18" charset="0"/>
              </a:rPr>
              <a:t> Григорий Семенович</a:t>
            </a:r>
            <a:endParaRPr lang="ru-RU" sz="1600" dirty="0" smtClean="0">
              <a:solidFill>
                <a:prstClr val="black"/>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Архив\Рабочий стол\img1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285734"/>
            <a:ext cx="3857652" cy="3929090"/>
          </a:xfrm>
          <a:prstGeom prst="rect">
            <a:avLst/>
          </a:prstGeom>
          <a:noFill/>
        </p:spPr>
      </p:pic>
      <p:sp>
        <p:nvSpPr>
          <p:cNvPr id="3" name="TextBox 2"/>
          <p:cNvSpPr txBox="1"/>
          <p:nvPr/>
        </p:nvSpPr>
        <p:spPr>
          <a:xfrm>
            <a:off x="285720" y="4071948"/>
            <a:ext cx="3857652" cy="646331"/>
          </a:xfrm>
          <a:prstGeom prst="rect">
            <a:avLst/>
          </a:prstGeom>
          <a:noFill/>
        </p:spPr>
        <p:txBody>
          <a:bodyPr wrap="square" rtlCol="0">
            <a:spAutoFit/>
          </a:bodyPr>
          <a:lstStyle/>
          <a:p>
            <a:r>
              <a:rPr lang="ru-RU" dirty="0" smtClean="0"/>
              <a:t>Терехин М.И. справа </a:t>
            </a:r>
          </a:p>
          <a:p>
            <a:r>
              <a:rPr lang="ru-RU" dirty="0" smtClean="0"/>
              <a:t>с освобожденным солдатом</a:t>
            </a:r>
            <a:endParaRPr lang="ru-RU" dirty="0"/>
          </a:p>
        </p:txBody>
      </p:sp>
      <p:pic>
        <p:nvPicPr>
          <p:cNvPr id="25603" name="Picture 3" descr="C:\Documents and Settings\Архив\Рабочий стол\img1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93689"/>
            <a:ext cx="4143404" cy="3778259"/>
          </a:xfrm>
          <a:prstGeom prst="rect">
            <a:avLst/>
          </a:prstGeom>
          <a:noFill/>
        </p:spPr>
      </p:pic>
      <p:sp>
        <p:nvSpPr>
          <p:cNvPr id="6" name="TextBox 5"/>
          <p:cNvSpPr txBox="1"/>
          <p:nvPr/>
        </p:nvSpPr>
        <p:spPr>
          <a:xfrm>
            <a:off x="4429124" y="3786196"/>
            <a:ext cx="3936270" cy="923330"/>
          </a:xfrm>
          <a:prstGeom prst="rect">
            <a:avLst/>
          </a:prstGeom>
          <a:noFill/>
        </p:spPr>
        <p:txBody>
          <a:bodyPr wrap="none" rtlCol="0">
            <a:spAutoFit/>
          </a:bodyPr>
          <a:lstStyle/>
          <a:p>
            <a:r>
              <a:rPr lang="ru-RU" dirty="0" smtClean="0"/>
              <a:t>Терехин М.И. и мальчик, увезенный с </a:t>
            </a:r>
          </a:p>
          <a:p>
            <a:r>
              <a:rPr lang="ru-RU" dirty="0" smtClean="0"/>
              <a:t>матерью вовремя войны на работу </a:t>
            </a:r>
          </a:p>
          <a:p>
            <a:r>
              <a:rPr lang="ru-RU" dirty="0" smtClean="0"/>
              <a:t>в Германию</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Архив\Мои документы\ВОВ\свиридов л и\img1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51435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рхив\Рабочий стол\img1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85836"/>
            <a:ext cx="10644230" cy="59293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рхив\Рабочий стол\img1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502"/>
            <a:ext cx="7215238" cy="1200329"/>
          </a:xfrm>
          <a:prstGeom prst="rect">
            <a:avLst/>
          </a:prstGeom>
        </p:spPr>
        <p:txBody>
          <a:bodyPr wrap="square">
            <a:spAutoFit/>
          </a:bodyPr>
          <a:lstStyle/>
          <a:p>
            <a:r>
              <a:rPr lang="ru-RU" dirty="0" smtClean="0">
                <a:latin typeface="Times New Roman" pitchFamily="18" charset="0"/>
                <a:cs typeface="Times New Roman" pitchFamily="18" charset="0"/>
              </a:rPr>
              <a:t>Выставка подготовлена  начальником архивного отдела администрации </a:t>
            </a:r>
            <a:r>
              <a:rPr lang="ru-RU" dirty="0" err="1" smtClean="0">
                <a:latin typeface="Times New Roman" pitchFamily="18" charset="0"/>
                <a:cs typeface="Times New Roman" pitchFamily="18" charset="0"/>
              </a:rPr>
              <a:t>Тлустенко</a:t>
            </a:r>
            <a:r>
              <a:rPr lang="ru-RU" dirty="0" smtClean="0">
                <a:latin typeface="Times New Roman" pitchFamily="18" charset="0"/>
                <a:cs typeface="Times New Roman" pitchFamily="18" charset="0"/>
              </a:rPr>
              <a:t> И.В.  по материалам архивного фонда № 69 «Участники Великой Отечественной войны; книги «Одна победа на всех»; книги Памяти Смидовичского городского поселения.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285734"/>
            <a:ext cx="8643998" cy="450059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1" i="0" strike="noStrike" cap="none" normalizeH="0" baseline="0" dirty="0" smtClean="0">
                <a:ln>
                  <a:noFill/>
                </a:ln>
                <a:solidFill>
                  <a:srgbClr val="222222"/>
                </a:solidFill>
                <a:effectLst/>
                <a:latin typeface="Arial" pitchFamily="34" charset="0"/>
                <a:ea typeface="Times New Roman" pitchFamily="18" charset="0"/>
              </a:rPr>
              <a:t>Сталинградская битва</a:t>
            </a:r>
            <a:r>
              <a:rPr kumimoji="0" lang="ru-RU" sz="1200" b="0" i="0" strike="noStrike" cap="none" normalizeH="0" baseline="0" dirty="0" smtClean="0">
                <a:ln>
                  <a:noFill/>
                </a:ln>
                <a:solidFill>
                  <a:srgbClr val="222222"/>
                </a:solidFill>
                <a:effectLst/>
                <a:latin typeface="Arial" pitchFamily="34" charset="0"/>
                <a:ea typeface="Times New Roman" pitchFamily="18" charset="0"/>
              </a:rPr>
              <a:t> — </a:t>
            </a:r>
            <a:r>
              <a:rPr kumimoji="0" lang="ru-RU" sz="1200" b="0" i="0" strike="noStrike" cap="none" normalizeH="0" baseline="0" dirty="0" smtClean="0">
                <a:ln>
                  <a:noFill/>
                </a:ln>
                <a:solidFill>
                  <a:schemeClr val="tx1"/>
                </a:solidFill>
                <a:effectLst/>
                <a:latin typeface="Arial" pitchFamily="34" charset="0"/>
                <a:ea typeface="Times New Roman" pitchFamily="18" charset="0"/>
              </a:rPr>
              <a:t>сражение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 tooltip="Вторая мировая война"/>
              </a:rPr>
              <a:t>Второй Мировой</a:t>
            </a:r>
            <a:r>
              <a:rPr kumimoji="0" lang="ru-RU" sz="1200" b="0" i="0" strike="noStrike" cap="none" normalizeH="0" baseline="0" dirty="0" smtClean="0">
                <a:ln>
                  <a:noFill/>
                </a:ln>
                <a:solidFill>
                  <a:schemeClr val="tx1"/>
                </a:solidFill>
                <a:effectLst/>
                <a:latin typeface="Arial" pitchFamily="34" charset="0"/>
                <a:ea typeface="Times New Roman" pitchFamily="18" charset="0"/>
              </a:rPr>
              <a:t> войны на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3" tooltip="Восточный фронт Второй мировой войны"/>
              </a:rPr>
              <a:t>Восточном фронте</a:t>
            </a:r>
            <a:r>
              <a:rPr kumimoji="0" lang="ru-RU" sz="1200" b="0" i="0" strike="noStrike" cap="none" normalizeH="0" baseline="0" dirty="0" smtClean="0">
                <a:ln>
                  <a:noFill/>
                </a:ln>
                <a:solidFill>
                  <a:schemeClr val="tx1"/>
                </a:solidFill>
                <a:effectLst/>
                <a:latin typeface="Arial" pitchFamily="34" charset="0"/>
                <a:ea typeface="Times New Roman" pitchFamily="18" charset="0"/>
              </a:rPr>
              <a:t> между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4" tooltip="РККА"/>
              </a:rPr>
              <a:t>РККА</a:t>
            </a:r>
            <a:r>
              <a:rPr kumimoji="0" lang="ru-RU" sz="1200" b="0" i="0" strike="noStrike" cap="none" normalizeH="0" baseline="0" dirty="0" smtClean="0">
                <a:ln>
                  <a:noFill/>
                </a:ln>
                <a:solidFill>
                  <a:schemeClr val="tx1"/>
                </a:solidFill>
                <a:effectLst/>
                <a:latin typeface="Arial" pitchFamily="34" charset="0"/>
                <a:ea typeface="Times New Roman" pitchFamily="18" charset="0"/>
              </a:rPr>
              <a:t> и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5" tooltip="Вермахт"/>
              </a:rPr>
              <a:t>вермахтом</a:t>
            </a:r>
            <a:r>
              <a:rPr kumimoji="0" lang="ru-RU" sz="1200" b="0" i="0" strike="noStrike" cap="none" normalizeH="0" baseline="0" dirty="0" smtClean="0">
                <a:ln>
                  <a:noFill/>
                </a:ln>
                <a:solidFill>
                  <a:schemeClr val="tx1"/>
                </a:solidFill>
                <a:effectLst/>
                <a:latin typeface="Arial" pitchFamily="34" charset="0"/>
                <a:ea typeface="Times New Roman" pitchFamily="18" charset="0"/>
              </a:rPr>
              <a:t> с союзниками из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6" tooltip="Страны «оси» и их союзники"/>
              </a:rPr>
              <a:t>стран Оси</a:t>
            </a:r>
            <a:r>
              <a:rPr kumimoji="0" lang="ru-RU" sz="1200" b="0" i="0" strike="noStrike" cap="none" normalizeH="0" baseline="0" dirty="0" smtClean="0">
                <a:ln>
                  <a:noFill/>
                </a:ln>
                <a:solidFill>
                  <a:schemeClr val="tx1"/>
                </a:solidFill>
                <a:effectLst/>
                <a:latin typeface="Arial" pitchFamily="34" charset="0"/>
                <a:ea typeface="Times New Roman" pitchFamily="18" charset="0"/>
              </a:rPr>
              <a:t>. Происходила на территории современных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7" tooltip="Воронежская область"/>
              </a:rPr>
              <a:t>Воронежской</a:t>
            </a:r>
            <a:r>
              <a:rPr kumimoji="0" lang="ru-RU" sz="1200" b="0" i="0" strike="noStrike" cap="none" normalizeH="0" baseline="0" dirty="0" smtClean="0">
                <a:ln>
                  <a:noFill/>
                </a:ln>
                <a:solidFill>
                  <a:schemeClr val="tx1"/>
                </a:solidFill>
                <a:effectLst/>
                <a:latin typeface="Arial" pitchFamily="34" charset="0"/>
                <a:ea typeface="Times New Roman" pitchFamily="18" charset="0"/>
              </a:rPr>
              <a:t>,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8" tooltip="Ростовская область"/>
              </a:rPr>
              <a:t>Ростовской</a:t>
            </a:r>
            <a:r>
              <a:rPr kumimoji="0" lang="ru-RU" sz="1200" b="0" i="0" strike="noStrike" cap="none" normalizeH="0" baseline="0" dirty="0" smtClean="0">
                <a:ln>
                  <a:noFill/>
                </a:ln>
                <a:solidFill>
                  <a:schemeClr val="tx1"/>
                </a:solidFill>
                <a:effectLst/>
                <a:latin typeface="Arial" pitchFamily="34" charset="0"/>
                <a:ea typeface="Times New Roman" pitchFamily="18" charset="0"/>
              </a:rPr>
              <a:t>,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9" tooltip="Волгоградская область"/>
              </a:rPr>
              <a:t>Волгоградской</a:t>
            </a:r>
            <a:r>
              <a:rPr kumimoji="0" lang="ru-RU" sz="1200" b="0" i="0" strike="noStrike" cap="none" normalizeH="0" baseline="0" dirty="0" smtClean="0">
                <a:ln>
                  <a:noFill/>
                </a:ln>
                <a:solidFill>
                  <a:schemeClr val="tx1"/>
                </a:solidFill>
                <a:effectLst/>
                <a:latin typeface="Arial" pitchFamily="34" charset="0"/>
                <a:ea typeface="Times New Roman" pitchFamily="18" charset="0"/>
              </a:rPr>
              <a:t> областей и Республики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0" tooltip="Калмыкия"/>
              </a:rPr>
              <a:t>Калмыкия</a:t>
            </a:r>
            <a:r>
              <a:rPr kumimoji="0" lang="ru-RU" sz="1200" b="0" i="0" strike="noStrike" cap="none" normalizeH="0" baseline="0" dirty="0" smtClean="0">
                <a:ln>
                  <a:noFill/>
                </a:ln>
                <a:solidFill>
                  <a:schemeClr val="tx1"/>
                </a:solidFill>
                <a:effectLst/>
                <a:latin typeface="Arial" pitchFamily="34" charset="0"/>
                <a:ea typeface="Times New Roman" pitchFamily="18" charset="0"/>
              </a:rPr>
              <a:t>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1" tooltip="Россия"/>
              </a:rPr>
              <a:t>Российской Федерации</a:t>
            </a:r>
            <a:r>
              <a:rPr kumimoji="0" lang="ru-RU" sz="1200" b="0" i="0" strike="noStrike" cap="none" normalizeH="0" baseline="0" dirty="0" smtClean="0">
                <a:ln>
                  <a:noFill/>
                </a:ln>
                <a:solidFill>
                  <a:schemeClr val="tx1"/>
                </a:solidFill>
                <a:effectLst/>
                <a:latin typeface="Arial" pitchFamily="34" charset="0"/>
                <a:ea typeface="Times New Roman" pitchFamily="18" charset="0"/>
              </a:rPr>
              <a:t> с 17 июля 1942 по 2 февраля 1943 года. Немецкое наступление продолжалось с 17 июля по 18 ноября 1942 года, его целью был захват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2" tooltip="Большая излучина Дона"/>
              </a:rPr>
              <a:t>большой излучины</a:t>
            </a:r>
            <a:r>
              <a:rPr kumimoji="0" lang="ru-RU" sz="1200" b="0" i="0" strike="noStrike" cap="none" normalizeH="0" baseline="0" dirty="0" smtClean="0">
                <a:ln>
                  <a:noFill/>
                </a:ln>
                <a:solidFill>
                  <a:schemeClr val="tx1"/>
                </a:solidFill>
                <a:effectLst/>
                <a:latin typeface="Arial" pitchFamily="34" charset="0"/>
                <a:ea typeface="Times New Roman" pitchFamily="18" charset="0"/>
              </a:rPr>
              <a:t> Дона, </a:t>
            </a:r>
            <a:r>
              <a:rPr kumimoji="0" lang="ru-RU" sz="1200" b="0" i="0" strike="noStrike" cap="none" normalizeH="0" baseline="0" dirty="0" err="1" smtClean="0">
                <a:ln>
                  <a:noFill/>
                </a:ln>
                <a:solidFill>
                  <a:schemeClr val="tx1"/>
                </a:solidFill>
                <a:effectLst/>
                <a:latin typeface="Arial" pitchFamily="34" charset="0"/>
                <a:ea typeface="Times New Roman" pitchFamily="18" charset="0"/>
                <a:hlinkClick r:id="rId13" tooltip="Волгодонская переволока"/>
              </a:rPr>
              <a:t>волгодонского</a:t>
            </a:r>
            <a:r>
              <a:rPr kumimoji="0" lang="ru-RU" sz="1200" b="0" i="0" strike="noStrike" cap="none" normalizeH="0" baseline="0" dirty="0" smtClean="0">
                <a:ln>
                  <a:noFill/>
                </a:ln>
                <a:solidFill>
                  <a:schemeClr val="tx1"/>
                </a:solidFill>
                <a:effectLst/>
                <a:latin typeface="Arial" pitchFamily="34" charset="0"/>
                <a:ea typeface="Times New Roman" pitchFamily="18" charset="0"/>
              </a:rPr>
              <a:t> перешейка и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4" tooltip="Волгоград"/>
              </a:rPr>
              <a:t>Сталинград</a:t>
            </a:r>
            <a:r>
              <a:rPr kumimoji="0" lang="ru-RU" sz="1200" b="0" i="0" strike="noStrike" cap="none" normalizeH="0" baseline="0" dirty="0" smtClean="0">
                <a:ln>
                  <a:noFill/>
                </a:ln>
                <a:solidFill>
                  <a:schemeClr val="tx1"/>
                </a:solidFill>
                <a:effectLst/>
                <a:latin typeface="Arial" pitchFamily="34" charset="0"/>
                <a:ea typeface="Times New Roman" pitchFamily="18" charset="0"/>
              </a:rPr>
              <a:t>а (современный Волгоград). Осуществление этого плана блокировало бы транспортное сообщение между центральными районами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5" tooltip="Союз Советских Социалистических Республик"/>
              </a:rPr>
              <a:t>СССР</a:t>
            </a:r>
            <a:r>
              <a:rPr kumimoji="0" lang="ru-RU" sz="1200" b="0" i="0" strike="noStrike" cap="none" normalizeH="0" baseline="0" dirty="0" smtClean="0">
                <a:ln>
                  <a:noFill/>
                </a:ln>
                <a:solidFill>
                  <a:schemeClr val="tx1"/>
                </a:solidFill>
                <a:effectLst/>
                <a:latin typeface="Arial" pitchFamily="34" charset="0"/>
                <a:ea typeface="Times New Roman" pitchFamily="18" charset="0"/>
              </a:rPr>
              <a:t> и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6" tooltip="Кавказ"/>
              </a:rPr>
              <a:t>Кавказ</a:t>
            </a:r>
            <a:r>
              <a:rPr kumimoji="0" lang="ru-RU" sz="1200" b="0" i="0" strike="noStrike" cap="none" normalizeH="0" baseline="0" dirty="0" smtClean="0">
                <a:ln>
                  <a:noFill/>
                </a:ln>
                <a:solidFill>
                  <a:schemeClr val="tx1"/>
                </a:solidFill>
                <a:effectLst/>
                <a:latin typeface="Arial" pitchFamily="34" charset="0"/>
                <a:ea typeface="Times New Roman" pitchFamily="18" charset="0"/>
              </a:rPr>
              <a:t>ом, создало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7" tooltip="Плацдарм"/>
              </a:rPr>
              <a:t>плацдарм</a:t>
            </a:r>
            <a:r>
              <a:rPr kumimoji="0" lang="ru-RU" sz="1200" b="0" i="0" strike="noStrike" cap="none" normalizeH="0" baseline="0" dirty="0" smtClean="0">
                <a:ln>
                  <a:noFill/>
                </a:ln>
                <a:solidFill>
                  <a:schemeClr val="tx1"/>
                </a:solidFill>
                <a:effectLst/>
                <a:latin typeface="Arial" pitchFamily="34" charset="0"/>
                <a:ea typeface="Times New Roman" pitchFamily="18" charset="0"/>
              </a:rPr>
              <a:t> для дальнейшего наступления с целью захвата кавказских месторождений нефти. За период ноябрь-январь советской армии удалось заставить немцев увязнуть в оборонительных боях, окружить группировку немецких войск в результате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8" tooltip="Операция «Уран»"/>
              </a:rPr>
              <a:t>операции «Уран»</a:t>
            </a:r>
            <a:r>
              <a:rPr kumimoji="0" lang="ru-RU" sz="1200" b="0" i="0" strike="noStrike" cap="none" normalizeH="0" baseline="0" dirty="0" smtClean="0">
                <a:ln>
                  <a:noFill/>
                </a:ln>
                <a:solidFill>
                  <a:schemeClr val="tx1"/>
                </a:solidFill>
                <a:effectLst/>
                <a:latin typeface="Arial" pitchFamily="34" charset="0"/>
                <a:ea typeface="Times New Roman" pitchFamily="18" charset="0"/>
              </a:rPr>
              <a:t>, отбить деблокирующий немецкий удар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9" tooltip="Операция «Винтергевиттер»"/>
              </a:rPr>
              <a:t>«</a:t>
            </a:r>
            <a:r>
              <a:rPr kumimoji="0" lang="ru-RU" sz="1200" b="0" i="0" strike="noStrike" cap="none" normalizeH="0" baseline="0" dirty="0" err="1" smtClean="0">
                <a:ln>
                  <a:noFill/>
                </a:ln>
                <a:solidFill>
                  <a:schemeClr val="tx1"/>
                </a:solidFill>
                <a:effectLst/>
                <a:latin typeface="Arial" pitchFamily="34" charset="0"/>
                <a:ea typeface="Times New Roman" pitchFamily="18" charset="0"/>
                <a:hlinkClick r:id="rId19" tooltip="Операция «Винтергевиттер»"/>
              </a:rPr>
              <a:t>Винтергевиттер</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19" tooltip="Операция «Винтергевиттер»"/>
              </a:rPr>
              <a:t>»</a:t>
            </a:r>
            <a:r>
              <a:rPr kumimoji="0" lang="ru-RU" sz="1200" b="0" i="0" strike="noStrike" cap="none" normalizeH="0" baseline="0" dirty="0" smtClean="0">
                <a:ln>
                  <a:noFill/>
                </a:ln>
                <a:solidFill>
                  <a:schemeClr val="tx1"/>
                </a:solidFill>
                <a:effectLst/>
                <a:latin typeface="Arial" pitchFamily="34" charset="0"/>
                <a:ea typeface="Times New Roman" pitchFamily="18" charset="0"/>
              </a:rPr>
              <a:t> и сузить кольцо окружения к городской черте Сталинграда. Окруженные капитулировали 2 февраля 1943 года, в том числе 24 генерала и фельдмаршал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0" tooltip="Паулюс, Фридрих"/>
              </a:rPr>
              <a:t>Паулюс</a:t>
            </a:r>
            <a:r>
              <a:rPr kumimoji="0" lang="ru-RU" sz="1200" b="0" i="0" strike="noStrike" cap="none" normalizeH="0" baseline="0" dirty="0" smtClean="0">
                <a:ln>
                  <a:noFill/>
                </a:ln>
                <a:solidFill>
                  <a:schemeClr val="tx1"/>
                </a:solidFill>
                <a:effectLst/>
                <a:latin typeface="Arial" pitchFamily="34" charset="0"/>
                <a:ea typeface="Times New Roman" pitchFamily="18" charset="0"/>
              </a:rPr>
              <a:t>.</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200" b="0" i="0" strike="noStrike" cap="none" normalizeH="0" baseline="0" dirty="0" smtClean="0">
                <a:ln>
                  <a:noFill/>
                </a:ln>
                <a:solidFill>
                  <a:schemeClr val="tx1"/>
                </a:solidFill>
                <a:effectLst/>
                <a:latin typeface="Arial" pitchFamily="34" charset="0"/>
                <a:ea typeface="Times New Roman" pitchFamily="18" charset="0"/>
              </a:rPr>
              <a:t>Эта победа после череды поражений 1941-42 годов стала переломной в войне. По количеству суммарных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1" tooltip="Безвозвратные потери"/>
              </a:rPr>
              <a:t>безвозвратных потерь</a:t>
            </a:r>
            <a:r>
              <a:rPr kumimoji="0" lang="ru-RU" sz="1200" b="0" i="0" strike="noStrike" cap="none" normalizeH="0" baseline="0" dirty="0" smtClean="0">
                <a:ln>
                  <a:noFill/>
                </a:ln>
                <a:solidFill>
                  <a:schemeClr val="tx1"/>
                </a:solidFill>
                <a:effectLst/>
                <a:latin typeface="Arial" pitchFamily="34" charset="0"/>
                <a:ea typeface="Times New Roman" pitchFamily="18" charset="0"/>
              </a:rPr>
              <a:t> (убитые, умершие от ран в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2" tooltip="Госпиталь"/>
              </a:rPr>
              <a:t>госпиталях</a:t>
            </a:r>
            <a:r>
              <a:rPr kumimoji="0" lang="ru-RU" sz="1200" b="0" i="0" strike="noStrike" cap="none" normalizeH="0" baseline="0" dirty="0" smtClean="0">
                <a:ln>
                  <a:noFill/>
                </a:ln>
                <a:solidFill>
                  <a:schemeClr val="tx1"/>
                </a:solidFill>
                <a:effectLst/>
                <a:latin typeface="Arial" pitchFamily="34" charset="0"/>
                <a:ea typeface="Times New Roman" pitchFamily="18" charset="0"/>
              </a:rPr>
              <a:t>, пропавшие без вести) воевавших сторон Сталинградская битва стала одной из самых кровавых в истории человечества: советские воины — 478 741 (323 856 в оборонительной фазе сражения и 154 885 в наступательной), немецкие — около 300 000, немецкие союзники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3" tooltip="8-я армия (Италия)"/>
              </a:rPr>
              <a:t>итальянцы</a:t>
            </a:r>
            <a:r>
              <a:rPr kumimoji="0" lang="ru-RU" sz="1200" b="0" i="0" strike="noStrike" cap="none" normalizeH="0" baseline="0" dirty="0" smtClean="0">
                <a:ln>
                  <a:noFill/>
                </a:ln>
                <a:solidFill>
                  <a:schemeClr val="tx1"/>
                </a:solidFill>
                <a:effectLst/>
                <a:latin typeface="Arial" pitchFamily="34" charset="0"/>
                <a:ea typeface="Times New Roman" pitchFamily="18" charset="0"/>
              </a:rPr>
              <a:t>,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4" tooltip="Румыния во Второй мировой войне"/>
              </a:rPr>
              <a:t>румыны</a:t>
            </a:r>
            <a:r>
              <a:rPr kumimoji="0" lang="ru-RU" sz="1200" b="0" i="0" strike="noStrike" cap="none" normalizeH="0" baseline="0" dirty="0" smtClean="0">
                <a:ln>
                  <a:noFill/>
                </a:ln>
                <a:solidFill>
                  <a:schemeClr val="tx1"/>
                </a:solidFill>
                <a:effectLst/>
                <a:latin typeface="Arial" pitchFamily="34" charset="0"/>
                <a:ea typeface="Times New Roman" pitchFamily="18" charset="0"/>
              </a:rPr>
              <a:t>,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5" tooltip="Венгрия во Второй мировой войне"/>
              </a:rPr>
              <a:t>венгры</a:t>
            </a:r>
            <a:r>
              <a:rPr kumimoji="0" lang="ru-RU" sz="1200" b="0" i="0" strike="noStrike" cap="none" normalizeH="0" baseline="0" dirty="0" smtClean="0">
                <a:ln>
                  <a:noFill/>
                </a:ln>
                <a:solidFill>
                  <a:schemeClr val="tx1"/>
                </a:solidFill>
                <a:effectLst/>
                <a:latin typeface="Arial" pitchFamily="34" charset="0"/>
                <a:ea typeface="Times New Roman" pitchFamily="18" charset="0"/>
              </a:rPr>
              <a:t>,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6" tooltip="369-й пехотный полк (Третий рейх)"/>
              </a:rPr>
              <a:t>хорваты</a:t>
            </a:r>
            <a:r>
              <a:rPr kumimoji="0" lang="ru-RU" sz="1200" b="0" i="0" strike="noStrike" cap="none" normalizeH="0" baseline="0" dirty="0" smtClean="0">
                <a:ln>
                  <a:noFill/>
                </a:ln>
                <a:solidFill>
                  <a:schemeClr val="tx1"/>
                </a:solidFill>
                <a:effectLst/>
                <a:latin typeface="Arial" pitchFamily="34" charset="0"/>
                <a:ea typeface="Times New Roman" pitchFamily="18" charset="0"/>
              </a:rPr>
              <a:t>) — около 200 000 человек, число погибших горожан не возможно установить даже приблизительно, но счёт идёт не менее чем на десятки тысяч. Военным значением победы стало снятие угрозы захвата вермахтом Нижнего Поволжья и Кавказа, особенно нефти с </a:t>
            </a:r>
            <a:r>
              <a:rPr kumimoji="0" lang="ru-RU" sz="1200" b="0" i="0" strike="noStrike" cap="none" normalizeH="0" baseline="0" dirty="0" err="1" smtClean="0">
                <a:ln>
                  <a:noFill/>
                </a:ln>
                <a:solidFill>
                  <a:schemeClr val="tx1"/>
                </a:solidFill>
                <a:effectLst/>
                <a:latin typeface="Arial" pitchFamily="34" charset="0"/>
                <a:ea typeface="Times New Roman" pitchFamily="18" charset="0"/>
              </a:rPr>
              <a:t>бакинских</a:t>
            </a:r>
            <a:r>
              <a:rPr kumimoji="0" lang="ru-RU" sz="1200" b="0" i="0" strike="noStrike" cap="none" normalizeH="0" baseline="0" dirty="0" smtClean="0">
                <a:ln>
                  <a:noFill/>
                </a:ln>
                <a:solidFill>
                  <a:schemeClr val="tx1"/>
                </a:solidFill>
                <a:effectLst/>
                <a:latin typeface="Arial" pitchFamily="34" charset="0"/>
                <a:ea typeface="Times New Roman" pitchFamily="18" charset="0"/>
              </a:rPr>
              <a:t> месторождений. Политическим значением стало отрезвление союзников Германии и понимание ими того факта, что войну выиграть невозможно. Турция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7" tooltip="Турция во Второй мировой войне"/>
              </a:rPr>
              <a:t>отказалась от вторжения</a:t>
            </a:r>
            <a:r>
              <a:rPr kumimoji="0" lang="ru-RU" sz="1200" b="0" i="0" strike="noStrike" cap="none" normalizeH="0" baseline="0" dirty="0" smtClean="0">
                <a:ln>
                  <a:noFill/>
                </a:ln>
                <a:solidFill>
                  <a:schemeClr val="tx1"/>
                </a:solidFill>
                <a:effectLst/>
                <a:latin typeface="Arial" pitchFamily="34" charset="0"/>
                <a:ea typeface="Times New Roman" pitchFamily="18" charset="0"/>
              </a:rPr>
              <a:t> в СССР весною 1943 года, Япония не начала планируемый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8" tooltip="Сибирский поход японской армии"/>
              </a:rPr>
              <a:t>Сибирский поход</a:t>
            </a:r>
            <a:r>
              <a:rPr kumimoji="0" lang="ru-RU" sz="1200" b="0" i="0" strike="noStrike" cap="none" normalizeH="0" baseline="0" dirty="0" smtClean="0">
                <a:ln>
                  <a:noFill/>
                </a:ln>
                <a:solidFill>
                  <a:schemeClr val="tx1"/>
                </a:solidFill>
                <a:effectLst/>
                <a:latin typeface="Arial" pitchFamily="34" charset="0"/>
                <a:ea typeface="Times New Roman" pitchFamily="18" charset="0"/>
              </a:rPr>
              <a:t>, Румыния (</a:t>
            </a:r>
            <a:r>
              <a:rPr kumimoji="0" lang="ru-RU" sz="1200" b="0" i="0" strike="noStrike" cap="none" normalizeH="0" baseline="0" dirty="0" err="1" smtClean="0">
                <a:ln>
                  <a:noFill/>
                </a:ln>
                <a:solidFill>
                  <a:schemeClr val="tx1"/>
                </a:solidFill>
                <a:effectLst/>
                <a:latin typeface="Arial" pitchFamily="34" charset="0"/>
                <a:ea typeface="Times New Roman" pitchFamily="18" charset="0"/>
                <a:hlinkClick r:id="rId29" tooltip="Михай I"/>
              </a:rPr>
              <a:t>Михай</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29" tooltip="Михай I"/>
              </a:rPr>
              <a:t> I</a:t>
            </a:r>
            <a:r>
              <a:rPr kumimoji="0" lang="ru-RU" sz="1200" b="0" i="0" strike="noStrike" cap="none" normalizeH="0" baseline="0" dirty="0" smtClean="0">
                <a:ln>
                  <a:noFill/>
                </a:ln>
                <a:solidFill>
                  <a:schemeClr val="tx1"/>
                </a:solidFill>
                <a:effectLst/>
                <a:latin typeface="Arial" pitchFamily="34" charset="0"/>
                <a:ea typeface="Times New Roman" pitchFamily="18" charset="0"/>
              </a:rPr>
              <a:t>), Италия (</a:t>
            </a:r>
            <a:r>
              <a:rPr kumimoji="0" lang="ru-RU" sz="1200" b="0" i="0" strike="noStrike" cap="none" normalizeH="0" baseline="0" dirty="0" err="1" smtClean="0">
                <a:ln>
                  <a:noFill/>
                </a:ln>
                <a:solidFill>
                  <a:schemeClr val="tx1"/>
                </a:solidFill>
                <a:effectLst/>
                <a:latin typeface="Arial" pitchFamily="34" charset="0"/>
                <a:ea typeface="Times New Roman" pitchFamily="18" charset="0"/>
                <a:hlinkClick r:id="rId30" tooltip="Бадольо, Пьетро"/>
              </a:rPr>
              <a:t>Бадольо</a:t>
            </a:r>
            <a:r>
              <a:rPr kumimoji="0" lang="ru-RU" sz="1200" b="0" i="0" strike="noStrike" cap="none" normalizeH="0" baseline="0" dirty="0" smtClean="0">
                <a:ln>
                  <a:noFill/>
                </a:ln>
                <a:solidFill>
                  <a:schemeClr val="tx1"/>
                </a:solidFill>
                <a:effectLst/>
                <a:latin typeface="Arial" pitchFamily="34" charset="0"/>
                <a:ea typeface="Times New Roman" pitchFamily="18" charset="0"/>
              </a:rPr>
              <a:t>), Венгрия (</a:t>
            </a:r>
            <a:r>
              <a:rPr kumimoji="0" lang="ru-RU" sz="1200" b="0" i="0" strike="noStrike" cap="none" normalizeH="0" baseline="0" dirty="0" err="1" smtClean="0">
                <a:ln>
                  <a:noFill/>
                </a:ln>
                <a:solidFill>
                  <a:schemeClr val="tx1"/>
                </a:solidFill>
                <a:effectLst/>
                <a:latin typeface="Arial" pitchFamily="34" charset="0"/>
                <a:ea typeface="Times New Roman" pitchFamily="18" charset="0"/>
                <a:hlinkClick r:id="rId31" tooltip="Каллаи, Миклош"/>
              </a:rPr>
              <a:t>Каллаи</a:t>
            </a:r>
            <a:r>
              <a:rPr kumimoji="0" lang="ru-RU" sz="1200" b="0" i="0" strike="noStrike" cap="none" normalizeH="0" baseline="0" dirty="0" smtClean="0">
                <a:ln>
                  <a:noFill/>
                </a:ln>
                <a:solidFill>
                  <a:schemeClr val="tx1"/>
                </a:solidFill>
                <a:effectLst/>
                <a:latin typeface="Arial" pitchFamily="34" charset="0"/>
                <a:ea typeface="Times New Roman" pitchFamily="18" charset="0"/>
              </a:rPr>
              <a:t>) стали искать возможности для выхода из войны и заключения </a:t>
            </a:r>
            <a:r>
              <a:rPr kumimoji="0" lang="ru-RU" sz="1200" b="0" i="0" strike="noStrike" cap="none" normalizeH="0" baseline="0" dirty="0" smtClean="0">
                <a:ln>
                  <a:noFill/>
                </a:ln>
                <a:solidFill>
                  <a:schemeClr val="tx1"/>
                </a:solidFill>
                <a:effectLst/>
                <a:latin typeface="Arial" pitchFamily="34" charset="0"/>
                <a:ea typeface="Times New Roman" pitchFamily="18" charset="0"/>
                <a:hlinkClick r:id="rId32" tooltip="Сепаратный мир"/>
              </a:rPr>
              <a:t>сепаратного мира</a:t>
            </a:r>
            <a:r>
              <a:rPr kumimoji="0" lang="ru-RU" sz="1200" b="0" i="0" strike="noStrike" cap="none" normalizeH="0" baseline="0" dirty="0" smtClean="0">
                <a:ln>
                  <a:noFill/>
                </a:ln>
                <a:solidFill>
                  <a:schemeClr val="tx1"/>
                </a:solidFill>
                <a:effectLst/>
                <a:latin typeface="Arial" pitchFamily="34" charset="0"/>
                <a:ea typeface="Times New Roman" pitchFamily="18" charset="0"/>
              </a:rPr>
              <a:t> с Великобританией и США.</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42424"/>
                </a:solidFill>
                <a:effectLst/>
                <a:latin typeface="Calibri" pitchFamily="34" charset="0"/>
                <a:ea typeface="Times New Roman" pitchFamily="18" charset="0"/>
                <a:cs typeface="Times New Roman" pitchFamily="18" charset="0"/>
              </a:rPr>
              <a:t>Материал из </a:t>
            </a:r>
            <a:r>
              <a:rPr kumimoji="0" lang="ru-RU" sz="1200" b="0" i="0" u="none" strike="noStrike" cap="none" normalizeH="0" baseline="0" dirty="0" err="1" smtClean="0">
                <a:ln>
                  <a:noFill/>
                </a:ln>
                <a:solidFill>
                  <a:srgbClr val="242424"/>
                </a:solidFill>
                <a:effectLst/>
                <a:latin typeface="Calibri" pitchFamily="34" charset="0"/>
                <a:ea typeface="Times New Roman" pitchFamily="18" charset="0"/>
                <a:cs typeface="Times New Roman" pitchFamily="18" charset="0"/>
              </a:rPr>
              <a:t>Википедии</a:t>
            </a:r>
            <a:r>
              <a:rPr kumimoji="0" lang="ru-RU" sz="1200" b="0" i="0" u="none" strike="noStrike" cap="none" normalizeH="0" baseline="0" dirty="0" smtClean="0">
                <a:ln>
                  <a:noFill/>
                </a:ln>
                <a:solidFill>
                  <a:srgbClr val="242424"/>
                </a:solidFill>
                <a:effectLst/>
                <a:latin typeface="Calibri" pitchFamily="34" charset="0"/>
                <a:ea typeface="Times New Roman" pitchFamily="18" charset="0"/>
                <a:cs typeface="Times New Roman" pitchFamily="18" charset="0"/>
              </a:rPr>
              <a:t> — энциклопедии </a:t>
            </a:r>
            <a:r>
              <a:rPr kumimoji="0" lang="ru-RU" sz="1200" b="0" i="0" u="none" strike="noStrike" cap="none" normalizeH="0" baseline="0" dirty="0" smtClean="0">
                <a:ln>
                  <a:noFill/>
                </a:ln>
                <a:solidFill>
                  <a:srgbClr val="1D85B3"/>
                </a:solidFill>
                <a:effectLst/>
                <a:latin typeface="Calibri" pitchFamily="34" charset="0"/>
                <a:ea typeface="Times New Roman" pitchFamily="18" charset="0"/>
                <a:cs typeface="Times New Roman" pitchFamily="18" charset="0"/>
                <a:hlinkClick r:id="rId33"/>
              </a:rPr>
              <a:t>https://ru.wikipedia.org/wiki/Сталинградский_фронт</a:t>
            </a:r>
            <a:endParaRPr kumimoji="0" lang="ru-RU" sz="1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1" y="785800"/>
            <a:ext cx="3786213" cy="4124206"/>
          </a:xfrm>
          <a:prstGeom prst="rect">
            <a:avLst/>
          </a:prstGeom>
          <a:noFill/>
        </p:spPr>
        <p:txBody>
          <a:bodyPr wrap="square" rtlCol="0">
            <a:spAutoFit/>
          </a:bodyPr>
          <a:lstStyle/>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Дорошенко Александр Тихонович</a:t>
            </a:r>
          </a:p>
          <a:p>
            <a:r>
              <a:rPr lang="ru-RU" dirty="0" err="1" smtClean="0">
                <a:latin typeface="Times New Roman" pitchFamily="18" charset="0"/>
                <a:cs typeface="Times New Roman" pitchFamily="18" charset="0"/>
              </a:rPr>
              <a:t>Абрамсон</a:t>
            </a:r>
            <a:r>
              <a:rPr lang="ru-RU" dirty="0" smtClean="0">
                <a:latin typeface="Times New Roman" pitchFamily="18" charset="0"/>
                <a:cs typeface="Times New Roman" pitchFamily="18" charset="0"/>
              </a:rPr>
              <a:t> Давид Иосифович</a:t>
            </a:r>
          </a:p>
          <a:p>
            <a:r>
              <a:rPr lang="ru-RU" dirty="0" smtClean="0">
                <a:latin typeface="Times New Roman" pitchFamily="18" charset="0"/>
                <a:cs typeface="Times New Roman" pitchFamily="18" charset="0"/>
              </a:rPr>
              <a:t>Ракитин Василий Васильевич</a:t>
            </a:r>
          </a:p>
          <a:p>
            <a:r>
              <a:rPr lang="ru-RU" dirty="0" smtClean="0">
                <a:latin typeface="Times New Roman" pitchFamily="18" charset="0"/>
                <a:cs typeface="Times New Roman" pitchFamily="18" charset="0"/>
              </a:rPr>
              <a:t>Костенко Алексей Адамович</a:t>
            </a:r>
          </a:p>
          <a:p>
            <a:r>
              <a:rPr lang="ru-RU" dirty="0" err="1" smtClean="0">
                <a:latin typeface="Times New Roman" pitchFamily="18" charset="0"/>
                <a:cs typeface="Times New Roman" pitchFamily="18" charset="0"/>
              </a:rPr>
              <a:t>Кохановский</a:t>
            </a:r>
            <a:r>
              <a:rPr lang="ru-RU" dirty="0" smtClean="0">
                <a:latin typeface="Times New Roman" pitchFamily="18" charset="0"/>
                <a:cs typeface="Times New Roman" pitchFamily="18" charset="0"/>
              </a:rPr>
              <a:t> Петр </a:t>
            </a:r>
            <a:r>
              <a:rPr lang="ru-RU" dirty="0" err="1" smtClean="0">
                <a:latin typeface="Times New Roman" pitchFamily="18" charset="0"/>
                <a:cs typeface="Times New Roman" pitchFamily="18" charset="0"/>
              </a:rPr>
              <a:t>Фотеевич</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Скепочка</a:t>
            </a:r>
            <a:r>
              <a:rPr lang="ru-RU" dirty="0" smtClean="0">
                <a:latin typeface="Times New Roman" pitchFamily="18" charset="0"/>
                <a:cs typeface="Times New Roman" pitchFamily="18" charset="0"/>
              </a:rPr>
              <a:t> Петр Андреевич</a:t>
            </a:r>
          </a:p>
          <a:p>
            <a:r>
              <a:rPr lang="ru-RU" dirty="0" smtClean="0">
                <a:latin typeface="Times New Roman" pitchFamily="18" charset="0"/>
                <a:cs typeface="Times New Roman" pitchFamily="18" charset="0"/>
              </a:rPr>
              <a:t>Терехин Иван Михайлович</a:t>
            </a:r>
          </a:p>
          <a:p>
            <a:r>
              <a:rPr lang="ru-RU" dirty="0" smtClean="0">
                <a:latin typeface="Times New Roman" pitchFamily="18" charset="0"/>
                <a:cs typeface="Times New Roman" pitchFamily="18" charset="0"/>
              </a:rPr>
              <a:t>Черкасов Владимир Алексеевич</a:t>
            </a:r>
          </a:p>
          <a:p>
            <a:r>
              <a:rPr lang="ru-RU" dirty="0" smtClean="0">
                <a:latin typeface="Times New Roman" pitchFamily="18" charset="0"/>
                <a:cs typeface="Times New Roman" pitchFamily="18" charset="0"/>
              </a:rPr>
              <a:t>Воробьев Василий Дмитриевич</a:t>
            </a:r>
          </a:p>
          <a:p>
            <a:r>
              <a:rPr lang="ru-RU" dirty="0" smtClean="0">
                <a:latin typeface="Times New Roman" pitchFamily="18" charset="0"/>
                <a:cs typeface="Times New Roman" pitchFamily="18" charset="0"/>
              </a:rPr>
              <a:t>Кучеров Алексей Павлович</a:t>
            </a:r>
          </a:p>
          <a:p>
            <a:endParaRPr lang="ru-RU" sz="16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4" name="Прямоугольник 3"/>
          <p:cNvSpPr/>
          <p:nvPr/>
        </p:nvSpPr>
        <p:spPr>
          <a:xfrm>
            <a:off x="1071538" y="428610"/>
            <a:ext cx="7072340" cy="461665"/>
          </a:xfrm>
          <a:prstGeom prst="rect">
            <a:avLst/>
          </a:prstGeom>
        </p:spPr>
        <p:txBody>
          <a:bodyPr wrap="square">
            <a:spAutoFit/>
          </a:bodyPr>
          <a:lstStyle/>
          <a:p>
            <a:pPr lvl="0"/>
            <a:r>
              <a:rPr lang="ru-RU" sz="2400" dirty="0" smtClean="0">
                <a:solidFill>
                  <a:prstClr val="black"/>
                </a:solidFill>
                <a:latin typeface="Times New Roman" pitchFamily="18" charset="0"/>
                <a:cs typeface="Times New Roman" pitchFamily="18" charset="0"/>
              </a:rPr>
              <a:t>Земляки, участвовавшие в Сталинградской битве:</a:t>
            </a:r>
          </a:p>
        </p:txBody>
      </p:sp>
      <p:sp>
        <p:nvSpPr>
          <p:cNvPr id="7" name="TextBox 6"/>
          <p:cNvSpPr txBox="1"/>
          <p:nvPr/>
        </p:nvSpPr>
        <p:spPr>
          <a:xfrm>
            <a:off x="4786314" y="857238"/>
            <a:ext cx="3857652" cy="3416320"/>
          </a:xfrm>
          <a:prstGeom prst="rect">
            <a:avLst/>
          </a:prstGeom>
          <a:noFill/>
        </p:spPr>
        <p:txBody>
          <a:bodyPr wrap="square" rtlCol="0">
            <a:spAutoFit/>
          </a:bodyPr>
          <a:lstStyle/>
          <a:p>
            <a:r>
              <a:rPr lang="ru-RU" dirty="0" smtClean="0">
                <a:latin typeface="Times New Roman" pitchFamily="18" charset="0"/>
                <a:cs typeface="Times New Roman" pitchFamily="18" charset="0"/>
              </a:rPr>
              <a:t>Мясников Иван Павлович</a:t>
            </a:r>
          </a:p>
          <a:p>
            <a:r>
              <a:rPr lang="ru-RU" dirty="0" smtClean="0">
                <a:latin typeface="Times New Roman" pitchFamily="18" charset="0"/>
                <a:cs typeface="Times New Roman" pitchFamily="18" charset="0"/>
              </a:rPr>
              <a:t>Беляев Иван Иванович</a:t>
            </a:r>
          </a:p>
          <a:p>
            <a:r>
              <a:rPr lang="ru-RU" dirty="0" smtClean="0">
                <a:latin typeface="Times New Roman" pitchFamily="18" charset="0"/>
                <a:cs typeface="Times New Roman" pitchFamily="18" charset="0"/>
              </a:rPr>
              <a:t>Спиридонов Николай Никитович</a:t>
            </a:r>
          </a:p>
          <a:p>
            <a:r>
              <a:rPr lang="ru-RU" dirty="0" err="1" smtClean="0">
                <a:latin typeface="Times New Roman" pitchFamily="18" charset="0"/>
                <a:cs typeface="Times New Roman" pitchFamily="18" charset="0"/>
              </a:rPr>
              <a:t>Прохоренко</a:t>
            </a:r>
            <a:r>
              <a:rPr lang="ru-RU" dirty="0" smtClean="0">
                <a:latin typeface="Times New Roman" pitchFamily="18" charset="0"/>
                <a:cs typeface="Times New Roman" pitchFamily="18" charset="0"/>
              </a:rPr>
              <a:t> Николай Михайлович</a:t>
            </a:r>
          </a:p>
          <a:p>
            <a:r>
              <a:rPr lang="ru-RU" dirty="0" smtClean="0">
                <a:latin typeface="Times New Roman" pitchFamily="18" charset="0"/>
                <a:cs typeface="Times New Roman" pitchFamily="18" charset="0"/>
              </a:rPr>
              <a:t>Свиридов Леонид Иванович</a:t>
            </a:r>
          </a:p>
          <a:p>
            <a:r>
              <a:rPr lang="ru-RU" dirty="0" err="1" smtClean="0">
                <a:latin typeface="Times New Roman" pitchFamily="18" charset="0"/>
                <a:cs typeface="Times New Roman" pitchFamily="18" charset="0"/>
              </a:rPr>
              <a:t>Мурзин</a:t>
            </a:r>
            <a:r>
              <a:rPr lang="ru-RU" dirty="0" smtClean="0">
                <a:latin typeface="Times New Roman" pitchFamily="18" charset="0"/>
                <a:cs typeface="Times New Roman" pitchFamily="18" charset="0"/>
              </a:rPr>
              <a:t> Георгий Иванович</a:t>
            </a:r>
          </a:p>
          <a:p>
            <a:r>
              <a:rPr lang="ru-RU" dirty="0" err="1" smtClean="0">
                <a:latin typeface="Times New Roman" pitchFamily="18" charset="0"/>
                <a:cs typeface="Times New Roman" pitchFamily="18" charset="0"/>
              </a:rPr>
              <a:t>Меренков</a:t>
            </a:r>
            <a:r>
              <a:rPr lang="ru-RU" dirty="0" smtClean="0">
                <a:latin typeface="Times New Roman" pitchFamily="18" charset="0"/>
                <a:cs typeface="Times New Roman" pitchFamily="18" charset="0"/>
              </a:rPr>
              <a:t> Филипп Степанович</a:t>
            </a:r>
          </a:p>
          <a:p>
            <a:r>
              <a:rPr lang="ru-RU" dirty="0" smtClean="0">
                <a:latin typeface="Times New Roman" pitchFamily="18" charset="0"/>
                <a:cs typeface="Times New Roman" pitchFamily="18" charset="0"/>
              </a:rPr>
              <a:t>Токарев Михаил Александрович</a:t>
            </a:r>
          </a:p>
          <a:p>
            <a:r>
              <a:rPr lang="ru-RU" dirty="0" err="1" smtClean="0">
                <a:latin typeface="Times New Roman" pitchFamily="18" charset="0"/>
                <a:cs typeface="Times New Roman" pitchFamily="18" charset="0"/>
              </a:rPr>
              <a:t>Пацук</a:t>
            </a:r>
            <a:r>
              <a:rPr lang="ru-RU" dirty="0" smtClean="0">
                <a:latin typeface="Times New Roman" pitchFamily="18" charset="0"/>
                <a:cs typeface="Times New Roman" pitchFamily="18" charset="0"/>
              </a:rPr>
              <a:t> Григорий Семенович</a:t>
            </a:r>
          </a:p>
          <a:p>
            <a:r>
              <a:rPr lang="ru-RU" dirty="0" smtClean="0">
                <a:latin typeface="Times New Roman" pitchFamily="18" charset="0"/>
                <a:cs typeface="Times New Roman" pitchFamily="18" charset="0"/>
              </a:rPr>
              <a:t>Лукин Сергей Васильевич</a:t>
            </a:r>
          </a:p>
          <a:p>
            <a:r>
              <a:rPr lang="ru-RU" dirty="0" smtClean="0">
                <a:latin typeface="Times New Roman" pitchFamily="18" charset="0"/>
                <a:cs typeface="Times New Roman" pitchFamily="18" charset="0"/>
              </a:rPr>
              <a:t>Сироткин Анатолий Андреевич</a:t>
            </a:r>
          </a:p>
          <a:p>
            <a:r>
              <a:rPr lang="ru-RU"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071670" y="0"/>
            <a:ext cx="857249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b="1"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Абрамсон</a:t>
            </a: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Давид Иосифович</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4" descr="Абрамсон 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428610"/>
            <a:ext cx="1643074" cy="1785950"/>
          </a:xfrm>
          <a:prstGeom prst="rect">
            <a:avLst/>
          </a:prstGeom>
          <a:noFill/>
        </p:spPr>
      </p:pic>
      <p:sp>
        <p:nvSpPr>
          <p:cNvPr id="1027" name="Rectangle 3"/>
          <p:cNvSpPr>
            <a:spLocks noChangeArrowheads="1"/>
          </p:cNvSpPr>
          <p:nvPr/>
        </p:nvSpPr>
        <p:spPr bwMode="auto">
          <a:xfrm>
            <a:off x="2071670" y="714362"/>
            <a:ext cx="6352367" cy="3693319"/>
          </a:xfrm>
          <a:prstGeom prst="rect">
            <a:avLst/>
          </a:prstGeom>
          <a:solidFill>
            <a:schemeClr val="accent1">
              <a:lumMod val="40000"/>
              <a:lumOff val="60000"/>
            </a:schemeClr>
          </a:solidFill>
          <a:ln w="9525">
            <a:solidFill>
              <a:schemeClr val="accent1">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Родился в 1922 году в городе Одессе. С 1944 года - член </a:t>
            </a:r>
            <a:r>
              <a:rPr kumimoji="0" lang="ru-RU"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КПСС. Служил в рядах Советской Армии с 1940 по 1947 годы. Воевал на Западном фронте, Юго-Западном, Воронежском, Сталинградском, 3-ем Белорусском фронтах в 32 отдельной зенитной дивизии, 130 танковой бригаде  26-ом Гвардейском </a:t>
            </a:r>
            <a:r>
              <a:rPr kumimoji="0" lang="ru-RU" u="none" strike="noStrike" cap="none" normalizeH="0" baseline="0" dirty="0" err="1" smtClean="0">
                <a:ln>
                  <a:noFill/>
                </a:ln>
                <a:solidFill>
                  <a:srgbClr val="1D1B11"/>
                </a:solidFill>
                <a:effectLst/>
                <a:latin typeface="Times New Roman" pitchFamily="18" charset="0"/>
                <a:ea typeface="Calibri" pitchFamily="34" charset="0"/>
                <a:cs typeface="Times New Roman" pitchFamily="18" charset="0"/>
              </a:rPr>
              <a:t>Ельнинском</a:t>
            </a:r>
            <a:r>
              <a:rPr kumimoji="0" lang="ru-RU"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Краснознаменном ордена Суворова танковом полку, 2-го гвардейского </a:t>
            </a:r>
            <a:r>
              <a:rPr kumimoji="0" lang="ru-RU" u="none" strike="noStrike" cap="none" normalizeH="0" baseline="0" dirty="0" err="1" smtClean="0">
                <a:ln>
                  <a:noFill/>
                </a:ln>
                <a:solidFill>
                  <a:srgbClr val="1D1B11"/>
                </a:solidFill>
                <a:effectLst/>
                <a:latin typeface="Times New Roman" pitchFamily="18" charset="0"/>
                <a:ea typeface="Calibri" pitchFamily="34" charset="0"/>
                <a:cs typeface="Times New Roman" pitchFamily="18" charset="0"/>
              </a:rPr>
              <a:t>Тацынского</a:t>
            </a:r>
            <a:r>
              <a:rPr kumimoji="0" lang="ru-RU"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Краснознаменного ордена Суворова танкового корпуса. За бесстрашие, мужество и героизм, проявленные в боях за Родину был награжден медалями «За отвагу», «За боевые заслуги»,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«За оборону Сталинграда», «За Победу над Германией </a:t>
            </a:r>
            <a:r>
              <a:rPr kumimoji="0" lang="ru-RU"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Великой Отечественной войне 1941-1945 г.г.</a:t>
            </a:r>
            <a:r>
              <a:rPr kumimoji="0" lang="ru-RU"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«За взятие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Кенигсберга.</a:t>
            </a:r>
            <a:r>
              <a:rPr kumimoji="0" lang="ru-RU"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 Умер Давид Иосифович в 1998 году</a:t>
            </a:r>
            <a:r>
              <a:rPr kumimoji="0" lang="ru-RU"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33207" y="214296"/>
          <a:ext cx="7253635" cy="4486656"/>
        </p:xfrm>
        <a:graphic>
          <a:graphicData uri="http://schemas.openxmlformats.org/drawingml/2006/table">
            <a:tbl>
              <a:tblPr/>
              <a:tblGrid>
                <a:gridCol w="1478617"/>
                <a:gridCol w="5775018"/>
              </a:tblGrid>
              <a:tr h="4357718">
                <a:tc>
                  <a:txBody>
                    <a:bodyPr/>
                    <a:lstStyle/>
                    <a:p>
                      <a:pPr>
                        <a:lnSpc>
                          <a:spcPct val="115000"/>
                        </a:lnSpc>
                        <a:spcAft>
                          <a:spcPts val="0"/>
                        </a:spcAft>
                      </a:pPr>
                      <a:endParaRPr lang="ru-RU" sz="1100" dirty="0">
                        <a:latin typeface="Calibri"/>
                        <a:ea typeface="Times New Roman"/>
                        <a:cs typeface="Times New Roman"/>
                      </a:endParaRPr>
                    </a:p>
                  </a:txBody>
                  <a:tcPr marL="68580" marR="68580" marT="0" marB="0">
                    <a:lnL>
                      <a:noFill/>
                    </a:lnL>
                    <a:lnR>
                      <a:noFill/>
                    </a:lnR>
                    <a:lnT>
                      <a:noFill/>
                    </a:lnT>
                    <a:lnB>
                      <a:noFill/>
                    </a:lnB>
                    <a:solidFill>
                      <a:srgbClr val="B8CCE4"/>
                    </a:solidFill>
                  </a:tcPr>
                </a:tc>
                <a:tc>
                  <a:txBody>
                    <a:bodyPr/>
                    <a:lstStyle/>
                    <a:p>
                      <a:pPr>
                        <a:lnSpc>
                          <a:spcPct val="115000"/>
                        </a:lnSpc>
                        <a:spcAft>
                          <a:spcPts val="0"/>
                        </a:spcAft>
                      </a:pPr>
                      <a:r>
                        <a:rPr lang="ru-RU" sz="1600" dirty="0">
                          <a:solidFill>
                            <a:srgbClr val="1D1B11"/>
                          </a:solidFill>
                          <a:latin typeface="Times New Roman" pitchFamily="18" charset="0"/>
                          <a:ea typeface="Times New Roman"/>
                          <a:cs typeface="Times New Roman" pitchFamily="18" charset="0"/>
                        </a:rPr>
                        <a:t>Терехин Иван Михайлович</a:t>
                      </a:r>
                      <a:endParaRPr lang="ru-RU" sz="1600" dirty="0">
                        <a:latin typeface="Times New Roman" pitchFamily="18" charset="0"/>
                        <a:ea typeface="Times New Roman"/>
                        <a:cs typeface="Times New Roman" pitchFamily="18" charset="0"/>
                      </a:endParaRPr>
                    </a:p>
                    <a:p>
                      <a:pPr>
                        <a:lnSpc>
                          <a:spcPct val="115000"/>
                        </a:lnSpc>
                        <a:spcAft>
                          <a:spcPts val="0"/>
                        </a:spcAft>
                      </a:pPr>
                      <a:r>
                        <a:rPr lang="ru-RU" sz="1600" dirty="0">
                          <a:solidFill>
                            <a:srgbClr val="1D1B11"/>
                          </a:solidFill>
                          <a:latin typeface="Times New Roman" pitchFamily="18" charset="0"/>
                          <a:ea typeface="Times New Roman"/>
                          <a:cs typeface="Times New Roman" pitchFamily="18" charset="0"/>
                        </a:rPr>
                        <a:t>Родился  в 1921 году в </a:t>
                      </a:r>
                      <a:r>
                        <a:rPr lang="ru-RU" sz="1600" dirty="0" err="1">
                          <a:solidFill>
                            <a:srgbClr val="1D1B11"/>
                          </a:solidFill>
                          <a:latin typeface="Times New Roman" pitchFamily="18" charset="0"/>
                          <a:ea typeface="Times New Roman"/>
                          <a:cs typeface="Times New Roman" pitchFamily="18" charset="0"/>
                        </a:rPr>
                        <a:t>д.Кузьмодемьяновке</a:t>
                      </a:r>
                      <a:r>
                        <a:rPr lang="ru-RU" sz="1600" dirty="0">
                          <a:solidFill>
                            <a:srgbClr val="1D1B11"/>
                          </a:solidFill>
                          <a:latin typeface="Times New Roman" pitchFamily="18" charset="0"/>
                          <a:ea typeface="Times New Roman"/>
                          <a:cs typeface="Times New Roman" pitchFamily="18" charset="0"/>
                        </a:rPr>
                        <a:t>  Амурской области </a:t>
                      </a:r>
                      <a:r>
                        <a:rPr lang="ru-RU" sz="1600" dirty="0" smtClean="0">
                          <a:solidFill>
                            <a:srgbClr val="1D1B11"/>
                          </a:solidFill>
                          <a:latin typeface="Times New Roman" pitchFamily="18" charset="0"/>
                          <a:ea typeface="Times New Roman"/>
                          <a:cs typeface="Times New Roman" pitchFamily="18" charset="0"/>
                        </a:rPr>
                        <a:t>Проходил </a:t>
                      </a:r>
                      <a:r>
                        <a:rPr lang="ru-RU" sz="1600" dirty="0">
                          <a:solidFill>
                            <a:srgbClr val="1D1B11"/>
                          </a:solidFill>
                          <a:latin typeface="Times New Roman" pitchFamily="18" charset="0"/>
                          <a:ea typeface="Times New Roman"/>
                          <a:cs typeface="Times New Roman" pitchFamily="18" charset="0"/>
                        </a:rPr>
                        <a:t>службу в рядах Советской армии с июля 1941 по май 1946 года. Участвовал в боях против немецко-фашистских захватчиков в составе войск 157 артиллерийского противотанкового дивизиона Сталинградского, Донского, Первого Белорусского фронтов командиром отделения связи, в звании младшего сержанта. Имел боевые ранения, инвалид войны II группы. Награжден орденами: Красной Звезды, Славы III степени, Отечественной войны II степени, медалями: «За отвагу», «За оборону Сталинграда», «За освобождение Варшавы», «За победу над Германией в Великой Отечественной войне 1941-1945 г.г.», трудовыми и юбилейными медалями. После армии работал помощником машиниста на железнодорожном транспорте. В семье воспитал двоих детей. Умер  в 2001году.</a:t>
                      </a:r>
                      <a:endParaRPr lang="ru-RU" sz="1600" dirty="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B8CCE4"/>
                    </a:solidFill>
                  </a:tcPr>
                </a:tc>
              </a:tr>
            </a:tbl>
          </a:graphicData>
        </a:graphic>
      </p:graphicFrame>
      <p:pic>
        <p:nvPicPr>
          <p:cNvPr id="1025" name="Рисунок 12" descr="Терехин Иван Михайлович 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214296"/>
            <a:ext cx="1857388" cy="31432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643175" y="357172"/>
          <a:ext cx="6286544" cy="4206240"/>
        </p:xfrm>
        <a:graphic>
          <a:graphicData uri="http://schemas.openxmlformats.org/drawingml/2006/table">
            <a:tbl>
              <a:tblPr/>
              <a:tblGrid>
                <a:gridCol w="1095597"/>
                <a:gridCol w="5190947"/>
              </a:tblGrid>
              <a:tr h="3728484">
                <a:tc>
                  <a:txBody>
                    <a:bodyPr/>
                    <a:lstStyle/>
                    <a:p>
                      <a:pPr>
                        <a:lnSpc>
                          <a:spcPct val="115000"/>
                        </a:lnSpc>
                        <a:spcAft>
                          <a:spcPts val="0"/>
                        </a:spcAft>
                        <a:tabLst>
                          <a:tab pos="1143000" algn="l"/>
                        </a:tabLst>
                      </a:pPr>
                      <a:endParaRPr lang="ru-RU" sz="1100" dirty="0">
                        <a:solidFill>
                          <a:srgbClr val="1D1B11"/>
                        </a:solidFill>
                        <a:latin typeface="Times New Roman"/>
                        <a:ea typeface="Times New Roman"/>
                        <a:cs typeface="Times New Roman"/>
                      </a:endParaRPr>
                    </a:p>
                  </a:txBody>
                  <a:tcPr marL="68580" marR="68580" marT="0" marB="0">
                    <a:lnL>
                      <a:noFill/>
                    </a:lnL>
                    <a:lnR>
                      <a:noFill/>
                    </a:lnR>
                    <a:lnT>
                      <a:noFill/>
                    </a:lnT>
                    <a:lnB>
                      <a:noFill/>
                    </a:lnB>
                    <a:solidFill>
                      <a:srgbClr val="B8CCE4"/>
                    </a:solidFill>
                  </a:tcPr>
                </a:tc>
                <a:tc>
                  <a:txBody>
                    <a:bodyPr/>
                    <a:lstStyle/>
                    <a:p>
                      <a:pPr>
                        <a:lnSpc>
                          <a:spcPct val="115000"/>
                        </a:lnSpc>
                        <a:spcAft>
                          <a:spcPts val="0"/>
                        </a:spcAft>
                      </a:pPr>
                      <a:r>
                        <a:rPr lang="ru-RU" sz="1600" dirty="0">
                          <a:solidFill>
                            <a:srgbClr val="1D1B11"/>
                          </a:solidFill>
                          <a:latin typeface="Times New Roman" pitchFamily="18" charset="0"/>
                          <a:ea typeface="Times New Roman"/>
                          <a:cs typeface="Times New Roman" pitchFamily="18" charset="0"/>
                        </a:rPr>
                        <a:t>Ракитин Василий Васильевич  </a:t>
                      </a:r>
                      <a:endParaRPr lang="ru-RU" sz="1600" dirty="0">
                        <a:latin typeface="Times New Roman" pitchFamily="18" charset="0"/>
                        <a:ea typeface="Times New Roman"/>
                        <a:cs typeface="Times New Roman" pitchFamily="18" charset="0"/>
                      </a:endParaRPr>
                    </a:p>
                    <a:p>
                      <a:pPr>
                        <a:lnSpc>
                          <a:spcPct val="115000"/>
                        </a:lnSpc>
                        <a:spcAft>
                          <a:spcPts val="0"/>
                        </a:spcAft>
                      </a:pPr>
                      <a:r>
                        <a:rPr lang="ru-RU" sz="1600" dirty="0">
                          <a:solidFill>
                            <a:srgbClr val="1D1B11"/>
                          </a:solidFill>
                          <a:latin typeface="Times New Roman" pitchFamily="18" charset="0"/>
                          <a:ea typeface="Times New Roman"/>
                          <a:cs typeface="Times New Roman" pitchFamily="18" charset="0"/>
                        </a:rPr>
                        <a:t>Родился в 1921 году в г. Петропавловске- Камчатском. До армии работал заведующим дорожным отделом Смидовичского райисполкома. В рядах Советской армии служил с сентября 1940 по апрель 1946 года. Участвовал в боевых действиях под Сталинградом, Ростовом-на-Дону,  в Донбассе, в Прибалтике в составе 77-го зенитно-артиллерийского полка командиром орудия, в звании старшего сержанта. Имел два  боевых ранения, инвалид войны II группы. Награжден орденом Отечественной войны I степени, медалями «За оборону Сталинграда», «За отвагу», «За победу над Германией в Великой Отечественной войне 1941-1945 г.г.», юбилейными медалями. После демобилизации работал в ОПМС- 74. В семье воспитал пятерых детей. Умер в 2006году.</a:t>
                      </a:r>
                      <a:endParaRPr lang="ru-RU" sz="1600" dirty="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B8CCE4"/>
                    </a:solidFill>
                  </a:tcPr>
                </a:tc>
              </a:tr>
            </a:tbl>
          </a:graphicData>
        </a:graphic>
      </p:graphicFrame>
      <p:pic>
        <p:nvPicPr>
          <p:cNvPr id="5121" name="Рисунок 6" descr="Ракитин Василий Васильевич 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28" y="357172"/>
            <a:ext cx="1428760" cy="23574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2211" y="1662978"/>
            <a:ext cx="1199578" cy="1817543"/>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143240" y="357172"/>
          <a:ext cx="5643602" cy="3857652"/>
        </p:xfrm>
        <a:graphic>
          <a:graphicData uri="http://schemas.openxmlformats.org/drawingml/2006/table">
            <a:tbl>
              <a:tblPr/>
              <a:tblGrid>
                <a:gridCol w="214314"/>
                <a:gridCol w="5429288"/>
              </a:tblGrid>
              <a:tr h="3857652">
                <a:tc>
                  <a:txBody>
                    <a:bodyPr/>
                    <a:lstStyle/>
                    <a:p>
                      <a:pPr>
                        <a:lnSpc>
                          <a:spcPct val="115000"/>
                        </a:lnSpc>
                        <a:spcAft>
                          <a:spcPts val="0"/>
                        </a:spcAft>
                      </a:pPr>
                      <a:endParaRPr lang="ru-RU" sz="1100" dirty="0">
                        <a:solidFill>
                          <a:srgbClr val="1D1B11"/>
                        </a:solidFill>
                        <a:latin typeface="Times New Roman"/>
                        <a:ea typeface="Times New Roman"/>
                        <a:cs typeface="Times New Roman"/>
                      </a:endParaRPr>
                    </a:p>
                  </a:txBody>
                  <a:tcPr marL="68580" marR="68580" marT="0" marB="0">
                    <a:lnL>
                      <a:noFill/>
                    </a:lnL>
                    <a:lnR>
                      <a:noFill/>
                    </a:lnR>
                    <a:lnT>
                      <a:noFill/>
                    </a:lnT>
                    <a:lnB>
                      <a:noFill/>
                    </a:lnB>
                    <a:solidFill>
                      <a:srgbClr val="B8CCE4"/>
                    </a:solidFill>
                  </a:tcPr>
                </a:tc>
                <a:tc>
                  <a:txBody>
                    <a:bodyPr/>
                    <a:lstStyle/>
                    <a:p>
                      <a:pPr>
                        <a:lnSpc>
                          <a:spcPct val="115000"/>
                        </a:lnSpc>
                        <a:spcAft>
                          <a:spcPts val="0"/>
                        </a:spcAft>
                      </a:pPr>
                      <a:r>
                        <a:rPr lang="ru-RU" sz="1600" dirty="0" smtClean="0">
                          <a:solidFill>
                            <a:srgbClr val="1D1B11"/>
                          </a:solidFill>
                          <a:latin typeface="Times New Roman" pitchFamily="18" charset="0"/>
                          <a:ea typeface="Times New Roman"/>
                          <a:cs typeface="Times New Roman" pitchFamily="18" charset="0"/>
                        </a:rPr>
                        <a:t>Черкасов Владимир Алексеевич</a:t>
                      </a:r>
                    </a:p>
                    <a:p>
                      <a:pPr>
                        <a:lnSpc>
                          <a:spcPct val="115000"/>
                        </a:lnSpc>
                        <a:spcAft>
                          <a:spcPts val="0"/>
                        </a:spcAft>
                      </a:pPr>
                      <a:endParaRPr lang="ru-RU" sz="1600" dirty="0" smtClean="0">
                        <a:latin typeface="Times New Roman" pitchFamily="18" charset="0"/>
                        <a:ea typeface="Times New Roman"/>
                        <a:cs typeface="Times New Roman" pitchFamily="18" charset="0"/>
                      </a:endParaRPr>
                    </a:p>
                    <a:p>
                      <a:pPr>
                        <a:lnSpc>
                          <a:spcPct val="115000"/>
                        </a:lnSpc>
                        <a:spcAft>
                          <a:spcPts val="0"/>
                        </a:spcAft>
                      </a:pPr>
                      <a:r>
                        <a:rPr lang="ru-RU" sz="1600" dirty="0" smtClean="0">
                          <a:solidFill>
                            <a:srgbClr val="1D1B11"/>
                          </a:solidFill>
                          <a:latin typeface="Times New Roman" pitchFamily="18" charset="0"/>
                          <a:ea typeface="Times New Roman"/>
                          <a:cs typeface="Times New Roman" pitchFamily="18" charset="0"/>
                        </a:rPr>
                        <a:t>Родился  в 1925 году в </a:t>
                      </a:r>
                      <a:r>
                        <a:rPr lang="ru-RU" sz="1600" dirty="0" err="1" smtClean="0">
                          <a:solidFill>
                            <a:srgbClr val="1D1B11"/>
                          </a:solidFill>
                          <a:latin typeface="Times New Roman" pitchFamily="18" charset="0"/>
                          <a:ea typeface="Times New Roman"/>
                          <a:cs typeface="Times New Roman" pitchFamily="18" charset="0"/>
                        </a:rPr>
                        <a:t>с.Кукуевка</a:t>
                      </a:r>
                      <a:r>
                        <a:rPr lang="ru-RU" sz="1600" dirty="0" smtClean="0">
                          <a:solidFill>
                            <a:srgbClr val="1D1B11"/>
                          </a:solidFill>
                          <a:latin typeface="Times New Roman" pitchFamily="18" charset="0"/>
                          <a:ea typeface="Times New Roman"/>
                          <a:cs typeface="Times New Roman" pitchFamily="18" charset="0"/>
                        </a:rPr>
                        <a:t>  Воронежской области. В рядах Советской армии служил с августа 1942 по декабрь 1945 года. Участвовал в боевых действиях под Сталинградом, Киевом, Варшавой, Ригой, Берлином в составе 54 танковой бригады Северо-Донского, Центрального, Первого Украинского фронтов водителем танка, в звании сержанта. Имел боевое ранение, инвалид войны II группы. После демобилизации окончил медицинское училище, лейтенант медицинской службы. В семье воспитал четверых детей.</a:t>
                      </a:r>
                      <a:endParaRPr lang="ru-RU" sz="1600" dirty="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B8CCE4"/>
                    </a:solidFill>
                  </a:tcPr>
                </a:tc>
              </a:tr>
            </a:tbl>
          </a:graphicData>
        </a:graphic>
      </p:graphicFrame>
      <p:pic>
        <p:nvPicPr>
          <p:cNvPr id="24577" name="Рисунок 1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166" y="357172"/>
            <a:ext cx="1643074" cy="22145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2211" y="1662978"/>
            <a:ext cx="1199578" cy="1817543"/>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143240" y="357172"/>
          <a:ext cx="5643602" cy="3857652"/>
        </p:xfrm>
        <a:graphic>
          <a:graphicData uri="http://schemas.openxmlformats.org/drawingml/2006/table">
            <a:tbl>
              <a:tblPr/>
              <a:tblGrid>
                <a:gridCol w="214314"/>
                <a:gridCol w="5429288"/>
              </a:tblGrid>
              <a:tr h="3857652">
                <a:tc>
                  <a:txBody>
                    <a:bodyPr/>
                    <a:lstStyle/>
                    <a:p>
                      <a:pPr>
                        <a:lnSpc>
                          <a:spcPct val="115000"/>
                        </a:lnSpc>
                        <a:spcAft>
                          <a:spcPts val="0"/>
                        </a:spcAft>
                      </a:pPr>
                      <a:endParaRPr lang="ru-RU" sz="1100" dirty="0">
                        <a:solidFill>
                          <a:srgbClr val="1D1B11"/>
                        </a:solidFill>
                        <a:latin typeface="Times New Roman"/>
                        <a:ea typeface="Times New Roman"/>
                        <a:cs typeface="Times New Roman"/>
                      </a:endParaRPr>
                    </a:p>
                  </a:txBody>
                  <a:tcPr marL="68580" marR="68580" marT="0" marB="0">
                    <a:lnL>
                      <a:noFill/>
                    </a:lnL>
                    <a:lnR>
                      <a:noFill/>
                    </a:lnR>
                    <a:lnT>
                      <a:noFill/>
                    </a:lnT>
                    <a:lnB>
                      <a:noFill/>
                    </a:lnB>
                    <a:solidFill>
                      <a:srgbClr val="B8CCE4"/>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8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Свиридов  Леонид Иванович</a:t>
                      </a:r>
                      <a:endParaRPr kumimoji="0" lang="ru-RU" sz="1800" b="0" i="0" u="none" strike="noStrike" cap="none" normalizeH="0" baseline="0" dirty="0" smtClean="0">
                        <a:ln>
                          <a:noFill/>
                        </a:ln>
                        <a:solidFill>
                          <a:schemeClr val="tx1"/>
                        </a:solidFill>
                        <a:effectLst/>
                        <a:latin typeface="Arial" pitchFamily="34" charset="0"/>
                      </a:endParaRPr>
                    </a:p>
                    <a:p>
                      <a:pPr>
                        <a:lnSpc>
                          <a:spcPct val="115000"/>
                        </a:lnSpc>
                        <a:spcAft>
                          <a:spcPts val="0"/>
                        </a:spcAft>
                      </a:pPr>
                      <a:endParaRPr lang="ru-RU" sz="1600" dirty="0">
                        <a:latin typeface="Times New Roman" pitchFamily="18" charset="0"/>
                        <a:ea typeface="Times New Roman"/>
                        <a:cs typeface="Times New Roman" pitchFamily="18" charset="0"/>
                      </a:endParaRPr>
                    </a:p>
                  </a:txBody>
                  <a:tcPr marL="68580" marR="68580" marT="0" marB="0">
                    <a:lnL>
                      <a:noFill/>
                    </a:lnL>
                    <a:lnR>
                      <a:noFill/>
                    </a:lnR>
                    <a:lnT>
                      <a:noFill/>
                    </a:lnT>
                    <a:lnB>
                      <a:noFill/>
                    </a:lnB>
                    <a:solidFill>
                      <a:srgbClr val="B8CCE4"/>
                    </a:solidFill>
                  </a:tcPr>
                </a:tc>
              </a:tr>
            </a:tbl>
          </a:graphicData>
        </a:graphic>
      </p:graphicFrame>
      <p:pic>
        <p:nvPicPr>
          <p:cNvPr id="1025" name="Рисунок 10" descr="Свиридова Леонид иванович 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7290" y="285734"/>
            <a:ext cx="1857388" cy="2214578"/>
          </a:xfrm>
          <a:prstGeom prst="rect">
            <a:avLst/>
          </a:prstGeom>
          <a:noFill/>
        </p:spPr>
      </p:pic>
      <p:sp>
        <p:nvSpPr>
          <p:cNvPr id="1027" name="Rectangle 3"/>
          <p:cNvSpPr>
            <a:spLocks noChangeArrowheads="1"/>
          </p:cNvSpPr>
          <p:nvPr/>
        </p:nvSpPr>
        <p:spPr bwMode="auto">
          <a:xfrm>
            <a:off x="3143240" y="357172"/>
            <a:ext cx="564360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Родился в  1923года. Призван в ряды Советской армии в 1942 году. Служил в пехотных войсках. Воевал с июля 1942года по май 1945года в составе  81 Гвардейской стрелковой дивизии. В 1944году был ранен. Награжден медалями «За отвагу», «За Победу над Германией </a:t>
            </a:r>
            <a:r>
              <a:rPr kumimoji="0" lang="ru-RU"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в Великой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Отечественной войне  1941-1945 г.г.</a:t>
            </a:r>
            <a:r>
              <a:rPr kumimoji="0" lang="ru-RU"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«За освобождение Белграда», «За оборону Сталинграда». В п. Смидович в послевоенное время работал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дорожном  ремонтном эксплуатационном управлении мастером участка. Умер в 1997  году.</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рхив\Рабочий стол\img161.jpg"/>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57289" y="357172"/>
            <a:ext cx="7429553" cy="4000527"/>
          </a:xfrm>
          <a:prstGeom prst="rect">
            <a:avLst/>
          </a:prstGeom>
          <a:solidFill>
            <a:srgbClr val="92D050"/>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4077551</TotalTime>
  <Words>803</Words>
  <Application>Microsoft Office PowerPoint</Application>
  <PresentationFormat>Экран (16:9)</PresentationFormat>
  <Paragraphs>70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Microsoft</cp:lastModifiedBy>
  <cp:revision>62</cp:revision>
  <dcterms:created xsi:type="dcterms:W3CDTF">2017-04-19T10:52:18Z</dcterms:created>
  <dcterms:modified xsi:type="dcterms:W3CDTF">2017-05-04T07:53:14Z</dcterms:modified>
</cp:coreProperties>
</file>